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95" r:id="rId5"/>
    <p:sldId id="399" r:id="rId6"/>
    <p:sldId id="436" r:id="rId7"/>
    <p:sldId id="404" r:id="rId8"/>
    <p:sldId id="421" r:id="rId9"/>
    <p:sldId id="439" r:id="rId10"/>
    <p:sldId id="434" r:id="rId11"/>
    <p:sldId id="435" r:id="rId12"/>
    <p:sldId id="425" r:id="rId13"/>
    <p:sldId id="429" r:id="rId14"/>
    <p:sldId id="413" r:id="rId15"/>
    <p:sldId id="431" r:id="rId16"/>
    <p:sldId id="416" r:id="rId17"/>
    <p:sldId id="417" r:id="rId18"/>
    <p:sldId id="418" r:id="rId19"/>
    <p:sldId id="419" r:id="rId20"/>
    <p:sldId id="430" r:id="rId21"/>
    <p:sldId id="420" r:id="rId22"/>
    <p:sldId id="258"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r" id="{43035885-A89A-4CEC-9BD5-085964B8C533}">
          <p14:sldIdLst>
            <p14:sldId id="395"/>
            <p14:sldId id="399"/>
            <p14:sldId id="436"/>
            <p14:sldId id="404"/>
            <p14:sldId id="421"/>
            <p14:sldId id="439"/>
            <p14:sldId id="434"/>
            <p14:sldId id="435"/>
            <p14:sldId id="425"/>
            <p14:sldId id="429"/>
            <p14:sldId id="413"/>
            <p14:sldId id="431"/>
            <p14:sldId id="416"/>
            <p14:sldId id="417"/>
            <p14:sldId id="418"/>
            <p14:sldId id="419"/>
            <p14:sldId id="430"/>
            <p14:sldId id="420"/>
          </p14:sldIdLst>
        </p14:section>
        <p14:section name="Indledning" id="{F73E8C2F-FEBF-4E60-B4BD-A4F21147818C}">
          <p14:sldIdLst>
            <p14:sldId id="258"/>
          </p14:sldIdLst>
        </p14:section>
        <p14:section name="Indholds-slides (midte)" id="{2A709F57-4A35-42A0-B051-8D15036E3E2C}">
          <p14:sldIdLst/>
        </p14:section>
        <p14:section name="Statements" id="{3D3B64CA-98EE-4347-9F46-6C74BE2B7D8E}">
          <p14:sldIdLst/>
        </p14:section>
        <p14:section name="Afslutning" id="{CB44DA8A-4400-4EF5-9539-D25C8C594E9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34B"/>
    <a:srgbClr val="D52F48"/>
    <a:srgbClr val="DC3047"/>
    <a:srgbClr val="17253E"/>
    <a:srgbClr val="DC2B4B"/>
    <a:srgbClr val="CF2D48"/>
    <a:srgbClr val="F3F3F3"/>
    <a:srgbClr val="C7C7C7"/>
    <a:srgbClr val="BF9963"/>
    <a:srgbClr val="16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FB87A-C6C9-4D73-999F-50C92D546FD1}" v="33" dt="2024-06-11T19:17:45.1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16" autoAdjust="0"/>
  </p:normalViewPr>
  <p:slideViewPr>
    <p:cSldViewPr snapToGrid="0">
      <p:cViewPr varScale="1">
        <p:scale>
          <a:sx n="93" d="100"/>
          <a:sy n="93" d="100"/>
        </p:scale>
        <p:origin x="12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Teller" userId="ebb37f47-73c1-4af2-8118-85d3a5949150" providerId="ADAL" clId="{41DFB87A-C6C9-4D73-999F-50C92D546FD1}"/>
    <pc:docChg chg="undo custSel addSld delSld modSld sldOrd modSection">
      <pc:chgData name="Christina Teller" userId="ebb37f47-73c1-4af2-8118-85d3a5949150" providerId="ADAL" clId="{41DFB87A-C6C9-4D73-999F-50C92D546FD1}" dt="2024-06-11T19:18:39.368" v="1335" actId="14100"/>
      <pc:docMkLst>
        <pc:docMk/>
      </pc:docMkLst>
      <pc:sldChg chg="addSp delSp modSp mod">
        <pc:chgData name="Christina Teller" userId="ebb37f47-73c1-4af2-8118-85d3a5949150" providerId="ADAL" clId="{41DFB87A-C6C9-4D73-999F-50C92D546FD1}" dt="2024-06-11T19:17:50.001" v="1333" actId="1076"/>
        <pc:sldMkLst>
          <pc:docMk/>
          <pc:sldMk cId="1963344037" sldId="291"/>
        </pc:sldMkLst>
        <pc:spChg chg="mod">
          <ac:chgData name="Christina Teller" userId="ebb37f47-73c1-4af2-8118-85d3a5949150" providerId="ADAL" clId="{41DFB87A-C6C9-4D73-999F-50C92D546FD1}" dt="2024-06-11T19:17:50.001" v="1333" actId="1076"/>
          <ac:spMkLst>
            <pc:docMk/>
            <pc:sldMk cId="1963344037" sldId="291"/>
            <ac:spMk id="6" creationId="{5A108E51-E2A6-2545-9855-E05743C93237}"/>
          </ac:spMkLst>
        </pc:spChg>
        <pc:spChg chg="mod">
          <ac:chgData name="Christina Teller" userId="ebb37f47-73c1-4af2-8118-85d3a5949150" providerId="ADAL" clId="{41DFB87A-C6C9-4D73-999F-50C92D546FD1}" dt="2024-06-11T19:11:52.803" v="1245" actId="20577"/>
          <ac:spMkLst>
            <pc:docMk/>
            <pc:sldMk cId="1963344037" sldId="291"/>
            <ac:spMk id="7" creationId="{79D57A1D-A79C-B643-A92E-95284BE46951}"/>
          </ac:spMkLst>
        </pc:spChg>
        <pc:picChg chg="del">
          <ac:chgData name="Christina Teller" userId="ebb37f47-73c1-4af2-8118-85d3a5949150" providerId="ADAL" clId="{41DFB87A-C6C9-4D73-999F-50C92D546FD1}" dt="2024-06-11T19:16:52.287" v="1329" actId="478"/>
          <ac:picMkLst>
            <pc:docMk/>
            <pc:sldMk cId="1963344037" sldId="291"/>
            <ac:picMk id="2" creationId="{5A903DD7-61B9-3040-0411-61F06FDF4B6B}"/>
          </ac:picMkLst>
        </pc:picChg>
        <pc:picChg chg="add mod">
          <ac:chgData name="Christina Teller" userId="ebb37f47-73c1-4af2-8118-85d3a5949150" providerId="ADAL" clId="{41DFB87A-C6C9-4D73-999F-50C92D546FD1}" dt="2024-06-11T19:17:45.148" v="1332" actId="1076"/>
          <ac:picMkLst>
            <pc:docMk/>
            <pc:sldMk cId="1963344037" sldId="291"/>
            <ac:picMk id="6146" creationId="{B4C1AC99-A702-9724-76B9-98D7D74718E4}"/>
          </ac:picMkLst>
        </pc:picChg>
      </pc:sldChg>
      <pc:sldChg chg="addSp delSp modSp del mod setBg">
        <pc:chgData name="Christina Teller" userId="ebb37f47-73c1-4af2-8118-85d3a5949150" providerId="ADAL" clId="{41DFB87A-C6C9-4D73-999F-50C92D546FD1}" dt="2024-06-11T16:04:57.997" v="107" actId="47"/>
        <pc:sldMkLst>
          <pc:docMk/>
          <pc:sldMk cId="3154031603" sldId="309"/>
        </pc:sldMkLst>
        <pc:spChg chg="del">
          <ac:chgData name="Christina Teller" userId="ebb37f47-73c1-4af2-8118-85d3a5949150" providerId="ADAL" clId="{41DFB87A-C6C9-4D73-999F-50C92D546FD1}" dt="2024-06-11T15:58:16.901" v="8" actId="478"/>
          <ac:spMkLst>
            <pc:docMk/>
            <pc:sldMk cId="3154031603" sldId="309"/>
            <ac:spMk id="2" creationId="{4DC0C043-E2F5-0296-AFFE-4930F61C1979}"/>
          </ac:spMkLst>
        </pc:spChg>
        <pc:spChg chg="mod">
          <ac:chgData name="Christina Teller" userId="ebb37f47-73c1-4af2-8118-85d3a5949150" providerId="ADAL" clId="{41DFB87A-C6C9-4D73-999F-50C92D546FD1}" dt="2024-06-11T15:58:11.820" v="7" actId="20577"/>
          <ac:spMkLst>
            <pc:docMk/>
            <pc:sldMk cId="3154031603" sldId="309"/>
            <ac:spMk id="6" creationId="{06DCB987-E75E-1947-BDA5-9652327161A6}"/>
          </ac:spMkLst>
        </pc:spChg>
        <pc:picChg chg="add mod">
          <ac:chgData name="Christina Teller" userId="ebb37f47-73c1-4af2-8118-85d3a5949150" providerId="ADAL" clId="{41DFB87A-C6C9-4D73-999F-50C92D546FD1}" dt="2024-06-11T15:57:57.759" v="3" actId="1076"/>
          <ac:picMkLst>
            <pc:docMk/>
            <pc:sldMk cId="3154031603" sldId="309"/>
            <ac:picMk id="4" creationId="{FDE0B362-590A-1AEA-4E41-05F1CD74016B}"/>
          </ac:picMkLst>
        </pc:picChg>
      </pc:sldChg>
      <pc:sldChg chg="addSp delSp modSp mod setBg modClrScheme chgLayout">
        <pc:chgData name="Christina Teller" userId="ebb37f47-73c1-4af2-8118-85d3a5949150" providerId="ADAL" clId="{41DFB87A-C6C9-4D73-999F-50C92D546FD1}" dt="2024-06-11T19:03:27.045" v="1210" actId="27636"/>
        <pc:sldMkLst>
          <pc:docMk/>
          <pc:sldMk cId="368847807" sldId="394"/>
        </pc:sldMkLst>
        <pc:spChg chg="mod">
          <ac:chgData name="Christina Teller" userId="ebb37f47-73c1-4af2-8118-85d3a5949150" providerId="ADAL" clId="{41DFB87A-C6C9-4D73-999F-50C92D546FD1}" dt="2024-06-11T19:03:27.045" v="1210" actId="27636"/>
          <ac:spMkLst>
            <pc:docMk/>
            <pc:sldMk cId="368847807" sldId="394"/>
            <ac:spMk id="5" creationId="{019F8EB3-45BC-38B5-E4B9-B95897FFD6A3}"/>
          </ac:spMkLst>
        </pc:spChg>
        <pc:spChg chg="mod">
          <ac:chgData name="Christina Teller" userId="ebb37f47-73c1-4af2-8118-85d3a5949150" providerId="ADAL" clId="{41DFB87A-C6C9-4D73-999F-50C92D546FD1}" dt="2024-06-11T19:02:49.453" v="1204" actId="108"/>
          <ac:spMkLst>
            <pc:docMk/>
            <pc:sldMk cId="368847807" sldId="394"/>
            <ac:spMk id="9" creationId="{E3E086FB-8256-465E-9E71-7C59606882FB}"/>
          </ac:spMkLst>
        </pc:spChg>
        <pc:picChg chg="del">
          <ac:chgData name="Christina Teller" userId="ebb37f47-73c1-4af2-8118-85d3a5949150" providerId="ADAL" clId="{41DFB87A-C6C9-4D73-999F-50C92D546FD1}" dt="2024-06-11T19:01:59.106" v="1195" actId="478"/>
          <ac:picMkLst>
            <pc:docMk/>
            <pc:sldMk cId="368847807" sldId="394"/>
            <ac:picMk id="3" creationId="{A943D32B-40DD-715C-26B6-9340EBE1E9F1}"/>
          </ac:picMkLst>
        </pc:picChg>
        <pc:picChg chg="add mod">
          <ac:chgData name="Christina Teller" userId="ebb37f47-73c1-4af2-8118-85d3a5949150" providerId="ADAL" clId="{41DFB87A-C6C9-4D73-999F-50C92D546FD1}" dt="2024-06-11T19:02:41.300" v="1203" actId="26606"/>
          <ac:picMkLst>
            <pc:docMk/>
            <pc:sldMk cId="368847807" sldId="394"/>
            <ac:picMk id="2050" creationId="{27FD5970-D139-A71A-1BC8-A61D3EF50D8C}"/>
          </ac:picMkLst>
        </pc:picChg>
      </pc:sldChg>
      <pc:sldChg chg="addSp delSp modSp mod ord">
        <pc:chgData name="Christina Teller" userId="ebb37f47-73c1-4af2-8118-85d3a5949150" providerId="ADAL" clId="{41DFB87A-C6C9-4D73-999F-50C92D546FD1}" dt="2024-06-11T19:13:51.795" v="1253" actId="255"/>
        <pc:sldMkLst>
          <pc:docMk/>
          <pc:sldMk cId="2422541975" sldId="395"/>
        </pc:sldMkLst>
        <pc:spChg chg="add mod">
          <ac:chgData name="Christina Teller" userId="ebb37f47-73c1-4af2-8118-85d3a5949150" providerId="ADAL" clId="{41DFB87A-C6C9-4D73-999F-50C92D546FD1}" dt="2024-06-11T19:13:06.473" v="1249" actId="207"/>
          <ac:spMkLst>
            <pc:docMk/>
            <pc:sldMk cId="2422541975" sldId="395"/>
            <ac:spMk id="4" creationId="{6F436E76-FEED-6C95-1884-E80CC5D18F46}"/>
          </ac:spMkLst>
        </pc:spChg>
        <pc:spChg chg="mod">
          <ac:chgData name="Christina Teller" userId="ebb37f47-73c1-4af2-8118-85d3a5949150" providerId="ADAL" clId="{41DFB87A-C6C9-4D73-999F-50C92D546FD1}" dt="2024-06-11T19:13:51.795" v="1253" actId="255"/>
          <ac:spMkLst>
            <pc:docMk/>
            <pc:sldMk cId="2422541975" sldId="395"/>
            <ac:spMk id="6" creationId="{5A108E51-E2A6-2545-9855-E05743C93237}"/>
          </ac:spMkLst>
        </pc:spChg>
        <pc:spChg chg="del">
          <ac:chgData name="Christina Teller" userId="ebb37f47-73c1-4af2-8118-85d3a5949150" providerId="ADAL" clId="{41DFB87A-C6C9-4D73-999F-50C92D546FD1}" dt="2024-06-11T15:59:12.658" v="18" actId="478"/>
          <ac:spMkLst>
            <pc:docMk/>
            <pc:sldMk cId="2422541975" sldId="395"/>
            <ac:spMk id="7" creationId="{79D57A1D-A79C-B643-A92E-95284BE46951}"/>
          </ac:spMkLst>
        </pc:spChg>
        <pc:picChg chg="add mod">
          <ac:chgData name="Christina Teller" userId="ebb37f47-73c1-4af2-8118-85d3a5949150" providerId="ADAL" clId="{41DFB87A-C6C9-4D73-999F-50C92D546FD1}" dt="2024-06-11T16:01:27.686" v="39" actId="14100"/>
          <ac:picMkLst>
            <pc:docMk/>
            <pc:sldMk cId="2422541975" sldId="395"/>
            <ac:picMk id="3" creationId="{5C8931CC-F79E-145D-1D3E-BBC40DFC61A0}"/>
          </ac:picMkLst>
        </pc:picChg>
      </pc:sldChg>
      <pc:sldChg chg="addSp delSp modSp mod">
        <pc:chgData name="Christina Teller" userId="ebb37f47-73c1-4af2-8118-85d3a5949150" providerId="ADAL" clId="{41DFB87A-C6C9-4D73-999F-50C92D546FD1}" dt="2024-06-11T19:11:25.488" v="1227" actId="14100"/>
        <pc:sldMkLst>
          <pc:docMk/>
          <pc:sldMk cId="665066827" sldId="396"/>
        </pc:sldMkLst>
        <pc:spChg chg="del">
          <ac:chgData name="Christina Teller" userId="ebb37f47-73c1-4af2-8118-85d3a5949150" providerId="ADAL" clId="{41DFB87A-C6C9-4D73-999F-50C92D546FD1}" dt="2024-06-11T19:09:29.428" v="1211" actId="478"/>
          <ac:spMkLst>
            <pc:docMk/>
            <pc:sldMk cId="665066827" sldId="396"/>
            <ac:spMk id="7" creationId="{79D57A1D-A79C-B643-A92E-95284BE46951}"/>
          </ac:spMkLst>
        </pc:spChg>
        <pc:graphicFrameChg chg="add mod modGraphic">
          <ac:chgData name="Christina Teller" userId="ebb37f47-73c1-4af2-8118-85d3a5949150" providerId="ADAL" clId="{41DFB87A-C6C9-4D73-999F-50C92D546FD1}" dt="2024-06-11T19:11:25.488" v="1227" actId="14100"/>
          <ac:graphicFrameMkLst>
            <pc:docMk/>
            <pc:sldMk cId="665066827" sldId="396"/>
            <ac:graphicFrameMk id="2" creationId="{48D2A46A-8AF6-76E7-2F2A-96681B268D6B}"/>
          </ac:graphicFrameMkLst>
        </pc:graphicFrameChg>
      </pc:sldChg>
      <pc:sldChg chg="addSp new del mod">
        <pc:chgData name="Christina Teller" userId="ebb37f47-73c1-4af2-8118-85d3a5949150" providerId="ADAL" clId="{41DFB87A-C6C9-4D73-999F-50C92D546FD1}" dt="2024-06-11T16:05:00.572" v="108" actId="47"/>
        <pc:sldMkLst>
          <pc:docMk/>
          <pc:sldMk cId="2716205213" sldId="398"/>
        </pc:sldMkLst>
        <pc:picChg chg="add">
          <ac:chgData name="Christina Teller" userId="ebb37f47-73c1-4af2-8118-85d3a5949150" providerId="ADAL" clId="{41DFB87A-C6C9-4D73-999F-50C92D546FD1}" dt="2024-06-11T15:57:35.298" v="1" actId="22"/>
          <ac:picMkLst>
            <pc:docMk/>
            <pc:sldMk cId="2716205213" sldId="398"/>
            <ac:picMk id="3" creationId="{8ED73EBF-547F-DBB9-818E-224453733E3C}"/>
          </ac:picMkLst>
        </pc:picChg>
      </pc:sldChg>
      <pc:sldChg chg="addSp modSp add mod modNotesTx">
        <pc:chgData name="Christina Teller" userId="ebb37f47-73c1-4af2-8118-85d3a5949150" providerId="ADAL" clId="{41DFB87A-C6C9-4D73-999F-50C92D546FD1}" dt="2024-06-11T19:00:49.732" v="1192" actId="20577"/>
        <pc:sldMkLst>
          <pc:docMk/>
          <pc:sldMk cId="2262958904" sldId="399"/>
        </pc:sldMkLst>
        <pc:spChg chg="mod">
          <ac:chgData name="Christina Teller" userId="ebb37f47-73c1-4af2-8118-85d3a5949150" providerId="ADAL" clId="{41DFB87A-C6C9-4D73-999F-50C92D546FD1}" dt="2024-06-11T16:07:09.150" v="127" actId="2710"/>
          <ac:spMkLst>
            <pc:docMk/>
            <pc:sldMk cId="2262958904" sldId="399"/>
            <ac:spMk id="7" creationId="{79D57A1D-A79C-B643-A92E-95284BE46951}"/>
          </ac:spMkLst>
        </pc:spChg>
        <pc:picChg chg="add mod">
          <ac:chgData name="Christina Teller" userId="ebb37f47-73c1-4af2-8118-85d3a5949150" providerId="ADAL" clId="{41DFB87A-C6C9-4D73-999F-50C92D546FD1}" dt="2024-06-11T18:44:25.180" v="221" actId="1076"/>
          <ac:picMkLst>
            <pc:docMk/>
            <pc:sldMk cId="2262958904" sldId="399"/>
            <ac:picMk id="1026" creationId="{9B5820B0-B283-89E8-91AB-06EE83FCDF10}"/>
          </ac:picMkLst>
        </pc:picChg>
      </pc:sldChg>
      <pc:sldChg chg="addSp delSp new del mod modNotesTx">
        <pc:chgData name="Christina Teller" userId="ebb37f47-73c1-4af2-8118-85d3a5949150" providerId="ADAL" clId="{41DFB87A-C6C9-4D73-999F-50C92D546FD1}" dt="2024-06-11T19:01:06.875" v="1193" actId="47"/>
        <pc:sldMkLst>
          <pc:docMk/>
          <pc:sldMk cId="1673900748" sldId="400"/>
        </pc:sldMkLst>
        <pc:spChg chg="add del">
          <ac:chgData name="Christina Teller" userId="ebb37f47-73c1-4af2-8118-85d3a5949150" providerId="ADAL" clId="{41DFB87A-C6C9-4D73-999F-50C92D546FD1}" dt="2024-06-11T18:41:08.904" v="130" actId="22"/>
          <ac:spMkLst>
            <pc:docMk/>
            <pc:sldMk cId="1673900748" sldId="400"/>
            <ac:spMk id="3" creationId="{1732ADC2-14B7-DC01-FE53-73648CBD6BB1}"/>
          </ac:spMkLst>
        </pc:spChg>
        <pc:picChg chg="add del">
          <ac:chgData name="Christina Teller" userId="ebb37f47-73c1-4af2-8118-85d3a5949150" providerId="ADAL" clId="{41DFB87A-C6C9-4D73-999F-50C92D546FD1}" dt="2024-06-11T18:44:04.506" v="218" actId="21"/>
          <ac:picMkLst>
            <pc:docMk/>
            <pc:sldMk cId="1673900748" sldId="400"/>
            <ac:picMk id="1026" creationId="{9B5820B0-B283-89E8-91AB-06EE83FCDF10}"/>
          </ac:picMkLst>
        </pc:picChg>
      </pc:sldChg>
      <pc:sldChg chg="addSp delSp modSp add mod">
        <pc:chgData name="Christina Teller" userId="ebb37f47-73c1-4af2-8118-85d3a5949150" providerId="ADAL" clId="{41DFB87A-C6C9-4D73-999F-50C92D546FD1}" dt="2024-06-11T19:18:39.368" v="1335" actId="14100"/>
        <pc:sldMkLst>
          <pc:docMk/>
          <pc:sldMk cId="2409874624" sldId="400"/>
        </pc:sldMkLst>
        <pc:spChg chg="del">
          <ac:chgData name="Christina Teller" userId="ebb37f47-73c1-4af2-8118-85d3a5949150" providerId="ADAL" clId="{41DFB87A-C6C9-4D73-999F-50C92D546FD1}" dt="2024-06-11T19:15:49.424" v="1314" actId="478"/>
          <ac:spMkLst>
            <pc:docMk/>
            <pc:sldMk cId="2409874624" sldId="400"/>
            <ac:spMk id="4" creationId="{6F436E76-FEED-6C95-1884-E80CC5D18F46}"/>
          </ac:spMkLst>
        </pc:spChg>
        <pc:spChg chg="mod">
          <ac:chgData name="Christina Teller" userId="ebb37f47-73c1-4af2-8118-85d3a5949150" providerId="ADAL" clId="{41DFB87A-C6C9-4D73-999F-50C92D546FD1}" dt="2024-06-11T19:18:39.368" v="1335" actId="14100"/>
          <ac:spMkLst>
            <pc:docMk/>
            <pc:sldMk cId="2409874624" sldId="400"/>
            <ac:spMk id="6" creationId="{5A108E51-E2A6-2545-9855-E05743C93237}"/>
          </ac:spMkLst>
        </pc:spChg>
        <pc:picChg chg="del">
          <ac:chgData name="Christina Teller" userId="ebb37f47-73c1-4af2-8118-85d3a5949150" providerId="ADAL" clId="{41DFB87A-C6C9-4D73-999F-50C92D546FD1}" dt="2024-06-11T19:15:31.767" v="1309" actId="478"/>
          <ac:picMkLst>
            <pc:docMk/>
            <pc:sldMk cId="2409874624" sldId="400"/>
            <ac:picMk id="3" creationId="{5C8931CC-F79E-145D-1D3E-BBC40DFC61A0}"/>
          </ac:picMkLst>
        </pc:picChg>
        <pc:picChg chg="add mod">
          <ac:chgData name="Christina Teller" userId="ebb37f47-73c1-4af2-8118-85d3a5949150" providerId="ADAL" clId="{41DFB87A-C6C9-4D73-999F-50C92D546FD1}" dt="2024-06-11T19:16:33.696" v="1328" actId="1076"/>
          <ac:picMkLst>
            <pc:docMk/>
            <pc:sldMk cId="2409874624" sldId="400"/>
            <ac:picMk id="5122" creationId="{B3D58665-E87E-5A6F-F36D-8A322B869E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87AA-9EAE-4B41-84CF-FB6A1AD1A13A}" type="datetimeFigureOut">
              <a:rPr lang="da-DK" smtClean="0"/>
              <a:t>04-10-2024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05103-2E64-444E-BFDA-EA4AED8CD7A8}" type="slidenum">
              <a:rPr lang="da-DK" smtClean="0"/>
              <a:t>‹nr.›</a:t>
            </a:fld>
            <a:endParaRPr lang="da-DK"/>
          </a:p>
        </p:txBody>
      </p:sp>
    </p:spTree>
    <p:extLst>
      <p:ext uri="{BB962C8B-B14F-4D97-AF65-F5344CB8AC3E}">
        <p14:creationId xmlns:p14="http://schemas.microsoft.com/office/powerpoint/2010/main" val="4876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a:t>
            </a:fld>
            <a:endParaRPr lang="da-DK"/>
          </a:p>
        </p:txBody>
      </p:sp>
    </p:spTree>
    <p:extLst>
      <p:ext uri="{BB962C8B-B14F-4D97-AF65-F5344CB8AC3E}">
        <p14:creationId xmlns:p14="http://schemas.microsoft.com/office/powerpoint/2010/main" val="211376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10</a:t>
            </a:fld>
            <a:endParaRPr lang="da-DK"/>
          </a:p>
        </p:txBody>
      </p:sp>
    </p:spTree>
    <p:extLst>
      <p:ext uri="{BB962C8B-B14F-4D97-AF65-F5344CB8AC3E}">
        <p14:creationId xmlns:p14="http://schemas.microsoft.com/office/powerpoint/2010/main" val="187703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11</a:t>
            </a:fld>
            <a:endParaRPr lang="da-DK"/>
          </a:p>
        </p:txBody>
      </p:sp>
    </p:spTree>
    <p:extLst>
      <p:ext uri="{BB962C8B-B14F-4D97-AF65-F5344CB8AC3E}">
        <p14:creationId xmlns:p14="http://schemas.microsoft.com/office/powerpoint/2010/main" val="152780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12</a:t>
            </a:fld>
            <a:endParaRPr lang="da-DK"/>
          </a:p>
        </p:txBody>
      </p:sp>
    </p:spTree>
    <p:extLst>
      <p:ext uri="{BB962C8B-B14F-4D97-AF65-F5344CB8AC3E}">
        <p14:creationId xmlns:p14="http://schemas.microsoft.com/office/powerpoint/2010/main" val="19560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13</a:t>
            </a:fld>
            <a:endParaRPr lang="da-DK"/>
          </a:p>
        </p:txBody>
      </p:sp>
    </p:spTree>
    <p:extLst>
      <p:ext uri="{BB962C8B-B14F-4D97-AF65-F5344CB8AC3E}">
        <p14:creationId xmlns:p14="http://schemas.microsoft.com/office/powerpoint/2010/main" val="3553308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14</a:t>
            </a:fld>
            <a:endParaRPr lang="da-DK"/>
          </a:p>
        </p:txBody>
      </p:sp>
    </p:spTree>
    <p:extLst>
      <p:ext uri="{BB962C8B-B14F-4D97-AF65-F5344CB8AC3E}">
        <p14:creationId xmlns:p14="http://schemas.microsoft.com/office/powerpoint/2010/main" val="359747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15</a:t>
            </a:fld>
            <a:endParaRPr lang="da-DK"/>
          </a:p>
        </p:txBody>
      </p:sp>
    </p:spTree>
    <p:extLst>
      <p:ext uri="{BB962C8B-B14F-4D97-AF65-F5344CB8AC3E}">
        <p14:creationId xmlns:p14="http://schemas.microsoft.com/office/powerpoint/2010/main" val="2578399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16</a:t>
            </a:fld>
            <a:endParaRPr lang="da-DK"/>
          </a:p>
        </p:txBody>
      </p:sp>
    </p:spTree>
    <p:extLst>
      <p:ext uri="{BB962C8B-B14F-4D97-AF65-F5344CB8AC3E}">
        <p14:creationId xmlns:p14="http://schemas.microsoft.com/office/powerpoint/2010/main" val="927479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17</a:t>
            </a:fld>
            <a:endParaRPr lang="da-DK"/>
          </a:p>
        </p:txBody>
      </p:sp>
    </p:spTree>
    <p:extLst>
      <p:ext uri="{BB962C8B-B14F-4D97-AF65-F5344CB8AC3E}">
        <p14:creationId xmlns:p14="http://schemas.microsoft.com/office/powerpoint/2010/main" val="2998223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18</a:t>
            </a:fld>
            <a:endParaRPr lang="da-DK"/>
          </a:p>
        </p:txBody>
      </p:sp>
    </p:spTree>
    <p:extLst>
      <p:ext uri="{BB962C8B-B14F-4D97-AF65-F5344CB8AC3E}">
        <p14:creationId xmlns:p14="http://schemas.microsoft.com/office/powerpoint/2010/main" val="119866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05103-2E64-444E-BFDA-EA4AED8CD7A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55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a:t>
            </a:fld>
            <a:endParaRPr lang="da-DK"/>
          </a:p>
        </p:txBody>
      </p:sp>
    </p:spTree>
    <p:extLst>
      <p:ext uri="{BB962C8B-B14F-4D97-AF65-F5344CB8AC3E}">
        <p14:creationId xmlns:p14="http://schemas.microsoft.com/office/powerpoint/2010/main" val="127943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3</a:t>
            </a:fld>
            <a:endParaRPr lang="da-DK"/>
          </a:p>
        </p:txBody>
      </p:sp>
    </p:spTree>
    <p:extLst>
      <p:ext uri="{BB962C8B-B14F-4D97-AF65-F5344CB8AC3E}">
        <p14:creationId xmlns:p14="http://schemas.microsoft.com/office/powerpoint/2010/main" val="276772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4</a:t>
            </a:fld>
            <a:endParaRPr lang="da-DK"/>
          </a:p>
        </p:txBody>
      </p:sp>
    </p:spTree>
    <p:extLst>
      <p:ext uri="{BB962C8B-B14F-4D97-AF65-F5344CB8AC3E}">
        <p14:creationId xmlns:p14="http://schemas.microsoft.com/office/powerpoint/2010/main" val="3075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5</a:t>
            </a:fld>
            <a:endParaRPr lang="da-DK"/>
          </a:p>
        </p:txBody>
      </p:sp>
    </p:spTree>
    <p:extLst>
      <p:ext uri="{BB962C8B-B14F-4D97-AF65-F5344CB8AC3E}">
        <p14:creationId xmlns:p14="http://schemas.microsoft.com/office/powerpoint/2010/main" val="93043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6</a:t>
            </a:fld>
            <a:endParaRPr lang="da-DK"/>
          </a:p>
        </p:txBody>
      </p:sp>
    </p:spTree>
    <p:extLst>
      <p:ext uri="{BB962C8B-B14F-4D97-AF65-F5344CB8AC3E}">
        <p14:creationId xmlns:p14="http://schemas.microsoft.com/office/powerpoint/2010/main" val="418838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7</a:t>
            </a:fld>
            <a:endParaRPr lang="da-DK"/>
          </a:p>
        </p:txBody>
      </p:sp>
    </p:spTree>
    <p:extLst>
      <p:ext uri="{BB962C8B-B14F-4D97-AF65-F5344CB8AC3E}">
        <p14:creationId xmlns:p14="http://schemas.microsoft.com/office/powerpoint/2010/main" val="22642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8</a:t>
            </a:fld>
            <a:endParaRPr lang="da-DK"/>
          </a:p>
        </p:txBody>
      </p:sp>
    </p:spTree>
    <p:extLst>
      <p:ext uri="{BB962C8B-B14F-4D97-AF65-F5344CB8AC3E}">
        <p14:creationId xmlns:p14="http://schemas.microsoft.com/office/powerpoint/2010/main" val="47936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9</a:t>
            </a:fld>
            <a:endParaRPr lang="da-DK"/>
          </a:p>
        </p:txBody>
      </p:sp>
    </p:spTree>
    <p:extLst>
      <p:ext uri="{BB962C8B-B14F-4D97-AF65-F5344CB8AC3E}">
        <p14:creationId xmlns:p14="http://schemas.microsoft.com/office/powerpoint/2010/main" val="10102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3E6A-ACAB-144A-8DA3-E466382659F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Subtitle 2">
            <a:extLst>
              <a:ext uri="{FF2B5EF4-FFF2-40B4-BE49-F238E27FC236}">
                <a16:creationId xmlns:a16="http://schemas.microsoft.com/office/drawing/2014/main" id="{FAFE1B0E-C1EC-BE41-A1AF-E6A87D344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Date Placeholder 3">
            <a:extLst>
              <a:ext uri="{FF2B5EF4-FFF2-40B4-BE49-F238E27FC236}">
                <a16:creationId xmlns:a16="http://schemas.microsoft.com/office/drawing/2014/main" id="{97EDFA4B-E37B-6A4F-8A15-348AADFACB07}"/>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999A5ED5-830E-004B-9361-E94E4E08549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4659986-9702-5449-810E-4FFF61FF526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87674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0583-1925-9C4C-B599-B06EECFF03F8}"/>
              </a:ext>
            </a:extLst>
          </p:cNvPr>
          <p:cNvSpPr>
            <a:spLocks noGrp="1"/>
          </p:cNvSpPr>
          <p:nvPr>
            <p:ph type="title"/>
          </p:nvPr>
        </p:nvSpPr>
        <p:spPr/>
        <p:txBody>
          <a:bodyPr/>
          <a:lstStyle/>
          <a:p>
            <a:r>
              <a:rPr lang="da-DK"/>
              <a:t>Klik for at redigere titeltypografien i masteren</a:t>
            </a:r>
          </a:p>
        </p:txBody>
      </p:sp>
      <p:sp>
        <p:nvSpPr>
          <p:cNvPr id="3" name="Vertical Text Placeholder 2">
            <a:extLst>
              <a:ext uri="{FF2B5EF4-FFF2-40B4-BE49-F238E27FC236}">
                <a16:creationId xmlns:a16="http://schemas.microsoft.com/office/drawing/2014/main" id="{F0F9C706-7B6C-4048-8785-F0DB4FA5383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66F6141F-7D0B-F64D-A9E2-1BF02DCDA8FD}"/>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1F8C7C68-FD56-E14B-B20F-76020E52A31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8D77A9C-23D5-BA4A-B436-6FAE3924872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4471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0335E-9424-A64E-B97D-51482303B7B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7C7AECF0-E840-DA48-9513-BEB726FFDB5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C0831CD8-8E03-044A-9EDD-35B0D96A598A}"/>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1039D2F0-7073-A749-B225-50A9D442B85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FCCC37B-87A4-CE42-AC0E-94579306A72A}"/>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98031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0A69-41B1-084A-A047-119CB0D92004}"/>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52B6CF1B-B404-694A-907E-2C7A3B23EE7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77FDFA28-26D5-0C41-9546-196AD8AB643C}"/>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44816AC3-5B9C-0444-A53A-E446362F190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F4A4DA5-060B-7445-AF7B-1B1F116DE86C}"/>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326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634F-4A4A-BE4C-85C6-692C4D0E170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09372EE1-C8C3-9243-ACBC-3ECD69655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6B921DCF-46BB-A345-A0E9-4DB9C0B8F74F}"/>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FA1DEB18-4EEB-0548-BEFC-D4B1FF67056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64E9F80-6A1A-684C-8F1F-9B03FCB2FC70}"/>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5532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B16-2B7B-CC43-A6DD-6F4D998576A7}"/>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A791A4C5-FB3E-B14E-81C9-7EFD69626B4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39D63E03-7D3F-C641-9A0C-5E9F5D02014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5AA03513-1C91-4942-BB7B-DA7460BC94C1}"/>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EF3E279B-3137-E648-B42F-D25BB643A08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857F63D-2421-8442-B20B-7FD7EBD5287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8953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343C-EA6C-0D4E-AF4C-F7677785A30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Text Placeholder 2">
            <a:extLst>
              <a:ext uri="{FF2B5EF4-FFF2-40B4-BE49-F238E27FC236}">
                <a16:creationId xmlns:a16="http://schemas.microsoft.com/office/drawing/2014/main" id="{FEEBE044-B084-C24B-BC49-9704F9893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CCDD736F-6CF4-474C-9D8C-2E950FB02A7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17A5A584-5D97-7F4C-8412-6EEA05479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8186B358-BA4F-0348-8C38-7E56DEF819C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8C6A0842-CDBA-9440-B1E5-BB2530E9C1B4}"/>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8" name="Footer Placeholder 7">
            <a:extLst>
              <a:ext uri="{FF2B5EF4-FFF2-40B4-BE49-F238E27FC236}">
                <a16:creationId xmlns:a16="http://schemas.microsoft.com/office/drawing/2014/main" id="{28194AE3-3D41-984A-B882-7BC5551AAD4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EF8F07AD-1574-0846-BB75-B40AFF4817E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69250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D568-3D8C-CE4E-8AE8-49DBC0A02DBE}"/>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D5F2013A-2090-E54F-AF71-0AD5680B0061}"/>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4" name="Footer Placeholder 3">
            <a:extLst>
              <a:ext uri="{FF2B5EF4-FFF2-40B4-BE49-F238E27FC236}">
                <a16:creationId xmlns:a16="http://schemas.microsoft.com/office/drawing/2014/main" id="{63638D33-0968-A54C-BE07-FD67E91B1B1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8F4531D9-876C-CC45-A1D4-7A07EBECB398}"/>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80227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4AEBE-61B2-7341-88F5-BC368883C7A3}"/>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3" name="Footer Placeholder 2">
            <a:extLst>
              <a:ext uri="{FF2B5EF4-FFF2-40B4-BE49-F238E27FC236}">
                <a16:creationId xmlns:a16="http://schemas.microsoft.com/office/drawing/2014/main" id="{3A4A8AFD-BF21-3A42-AC67-27A90C3DEA6E}"/>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4AC60187-60B3-BA46-BD99-6F9051AF414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98427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5C72-4CBA-9F40-A865-AA0532F2236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FCCA2717-4025-2240-986C-4C04132B6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E3DD7EB7-DEB3-384A-8E60-25207E67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21448177-6CDE-A548-9EE2-1AA0C42EF6EC}"/>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8F94C9BA-DF15-9B43-AC7F-969FEA7D243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78D477F-F8D2-5241-B3C7-2854C9547AB9}"/>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17258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8A19-6E3D-044A-BA6A-AD46FFF5953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E2E6BFCB-8E05-F94E-887B-B58BA91A3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7E8C99C6-AC6D-5F41-8E13-4604BC29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947F3046-D815-C74E-BC2B-DFDA6BF9394E}"/>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6DCA33BE-366E-CA4C-9917-89D0280CA90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557D7EE-5D68-0047-9D22-D8E2A1B899D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70663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78359-D0B2-954C-BFED-C292A262F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Text Placeholder 2">
            <a:extLst>
              <a:ext uri="{FF2B5EF4-FFF2-40B4-BE49-F238E27FC236}">
                <a16:creationId xmlns:a16="http://schemas.microsoft.com/office/drawing/2014/main" id="{9D15EA43-D3E8-1642-9C2A-C6777636E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5888A887-3BCD-6141-B7D3-84F347423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ABC27BA7-A2FB-5045-9DCF-DAFEFE7B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D0C81B2-C816-4D4A-8E15-2BBD038FA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A5859-79F5-D942-B5CA-308B33ACAFDA}" type="slidenum">
              <a:rPr lang="da-DK" smtClean="0"/>
              <a:t>‹nr.›</a:t>
            </a:fld>
            <a:endParaRPr lang="da-DK"/>
          </a:p>
        </p:txBody>
      </p:sp>
    </p:spTree>
    <p:extLst>
      <p:ext uri="{BB962C8B-B14F-4D97-AF65-F5344CB8AC3E}">
        <p14:creationId xmlns:p14="http://schemas.microsoft.com/office/powerpoint/2010/main" val="327859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570596" y="2715175"/>
            <a:ext cx="11905674" cy="2185214"/>
          </a:xfrm>
          <a:prstGeom prst="rect">
            <a:avLst/>
          </a:prstGeom>
          <a:noFill/>
        </p:spPr>
        <p:txBody>
          <a:bodyPr wrap="square" lIns="108000" rtlCol="0">
            <a:spAutoFit/>
          </a:bodyPr>
          <a:lstStyle/>
          <a:p>
            <a:pPr marR="0" lvl="0" indent="0" fontAlgn="auto">
              <a:lnSpc>
                <a:spcPct val="100000"/>
              </a:lnSpc>
              <a:spcBef>
                <a:spcPts val="0"/>
              </a:spcBef>
              <a:spcAft>
                <a:spcPts val="0"/>
              </a:spcAft>
              <a:buClrTx/>
              <a:buSzTx/>
              <a:buFontTx/>
              <a:buNone/>
              <a:tabLst/>
              <a:defRPr/>
            </a:pPr>
            <a:r>
              <a:rPr lang="da-DK" sz="4000" b="1" spc="300" dirty="0" smtClean="0">
                <a:solidFill>
                  <a:srgbClr val="DC3047"/>
                </a:solidFill>
                <a:latin typeface="Arial Black" panose="020B0604020202020204" pitchFamily="34" charset="0"/>
              </a:rPr>
              <a:t>Mål</a:t>
            </a:r>
          </a:p>
          <a:p>
            <a:pPr marR="0" lvl="0" indent="0" fontAlgn="auto">
              <a:lnSpc>
                <a:spcPct val="100000"/>
              </a:lnSpc>
              <a:spcBef>
                <a:spcPts val="0"/>
              </a:spcBef>
              <a:spcAft>
                <a:spcPts val="0"/>
              </a:spcAft>
              <a:buClrTx/>
              <a:buSzTx/>
              <a:buFontTx/>
              <a:buNone/>
              <a:tabLst/>
              <a:defRPr/>
            </a:pPr>
            <a:endParaRPr lang="da-DK" sz="4000" b="1" spc="300" dirty="0">
              <a:solidFill>
                <a:srgbClr val="DC3047"/>
              </a:solidFill>
              <a:latin typeface="Arial Black" panose="020B0604020202020204" pitchFamily="34" charset="0"/>
            </a:endParaRPr>
          </a:p>
          <a:p>
            <a:pPr marR="0" lvl="0" indent="0" fontAlgn="auto">
              <a:lnSpc>
                <a:spcPct val="100000"/>
              </a:lnSpc>
              <a:spcBef>
                <a:spcPts val="0"/>
              </a:spcBef>
              <a:spcAft>
                <a:spcPts val="0"/>
              </a:spcAft>
              <a:buClrTx/>
              <a:buSzTx/>
              <a:buFontTx/>
              <a:buNone/>
              <a:tabLst/>
              <a:defRPr/>
            </a:pPr>
            <a:endParaRPr lang="da-DK" sz="1600" b="1" spc="300" dirty="0">
              <a:solidFill>
                <a:srgbClr val="DC3047"/>
              </a:solidFill>
              <a:latin typeface="Arial Black" panose="020B0604020202020204" pitchFamily="34" charset="0"/>
            </a:endParaRPr>
          </a:p>
          <a:p>
            <a:endParaRPr lang="da-DK" sz="4000" b="1" spc="300" dirty="0">
              <a:latin typeface="Arial Black" panose="020B0604020202020204" pitchFamily="34" charset="0"/>
              <a:cs typeface="Arial Black" panose="020B0604020202020204" pitchFamily="34" charset="0"/>
            </a:endParaRPr>
          </a:p>
        </p:txBody>
      </p:sp>
      <p:pic>
        <p:nvPicPr>
          <p:cNvPr id="3" name="Billede 2">
            <a:extLst>
              <a:ext uri="{FF2B5EF4-FFF2-40B4-BE49-F238E27FC236}">
                <a16:creationId xmlns:a16="http://schemas.microsoft.com/office/drawing/2014/main" id="{5C8931CC-F79E-145D-1D3E-BBC40DFC61A0}"/>
              </a:ext>
            </a:extLst>
          </p:cNvPr>
          <p:cNvPicPr>
            <a:picLocks noChangeAspect="1"/>
          </p:cNvPicPr>
          <p:nvPr/>
        </p:nvPicPr>
        <p:blipFill>
          <a:blip r:embed="rId4"/>
          <a:stretch>
            <a:fillRect/>
          </a:stretch>
        </p:blipFill>
        <p:spPr>
          <a:xfrm>
            <a:off x="7672778" y="944699"/>
            <a:ext cx="3852599" cy="5121138"/>
          </a:xfrm>
          <a:prstGeom prst="rect">
            <a:avLst/>
          </a:prstGeom>
        </p:spPr>
      </p:pic>
      <p:sp>
        <p:nvSpPr>
          <p:cNvPr id="4" name="TextBox 10">
            <a:extLst>
              <a:ext uri="{FF2B5EF4-FFF2-40B4-BE49-F238E27FC236}">
                <a16:creationId xmlns:a16="http://schemas.microsoft.com/office/drawing/2014/main" id="{6F436E76-FEED-6C95-1884-E80CC5D18F46}"/>
              </a:ext>
            </a:extLst>
          </p:cNvPr>
          <p:cNvSpPr txBox="1"/>
          <p:nvPr/>
        </p:nvSpPr>
        <p:spPr>
          <a:xfrm>
            <a:off x="495880" y="1847921"/>
            <a:ext cx="7561113" cy="276999"/>
          </a:xfrm>
          <a:prstGeom prst="rect">
            <a:avLst/>
          </a:prstGeom>
          <a:noFill/>
        </p:spPr>
        <p:txBody>
          <a:bodyPr wrap="square" lIns="108000" tIns="45720" rIns="91440" bIns="45720" rtlCol="0" anchor="t">
            <a:spAutoFit/>
          </a:bodyPr>
          <a:lstStyle/>
          <a:p>
            <a:r>
              <a:rPr lang="da-DK" sz="1200" b="1" spc="300" dirty="0" smtClean="0">
                <a:latin typeface="Arial" panose="020B0604020202020204" pitchFamily="34" charset="0"/>
                <a:cs typeface="Arial" panose="020B0604020202020204" pitchFamily="34" charset="0"/>
              </a:rPr>
              <a:t>Kolding xx/xx/2024</a:t>
            </a:r>
            <a:endParaRPr lang="da-DK" sz="1200" b="1"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54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729419" y="62626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Typer af mål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729419" y="1642822"/>
            <a:ext cx="11010636" cy="4293483"/>
          </a:xfrm>
          <a:prstGeom prst="rect">
            <a:avLst/>
          </a:prstGeom>
        </p:spPr>
        <p:txBody>
          <a:bodyPr wrap="square">
            <a:spAutoFit/>
          </a:bodyPr>
          <a:lstStyle/>
          <a:p>
            <a:pPr>
              <a:lnSpc>
                <a:spcPct val="150000"/>
              </a:lnSpc>
            </a:pPr>
            <a:r>
              <a:rPr lang="da-DK" sz="1400" dirty="0">
                <a:latin typeface="Arial" panose="020B0604020202020204" pitchFamily="34" charset="0"/>
                <a:cs typeface="Arial" panose="020B0604020202020204" pitchFamily="34" charset="0"/>
              </a:rPr>
              <a:t>Mål </a:t>
            </a:r>
            <a:r>
              <a:rPr lang="da-DK" sz="1400" dirty="0" smtClean="0">
                <a:latin typeface="Arial" panose="020B0604020202020204" pitchFamily="34" charset="0"/>
                <a:cs typeface="Arial" panose="020B0604020202020204" pitchFamily="34" charset="0"/>
              </a:rPr>
              <a:t>er </a:t>
            </a:r>
            <a:r>
              <a:rPr lang="da-DK" sz="1400" dirty="0">
                <a:latin typeface="Arial" panose="020B0604020202020204" pitchFamily="34" charset="0"/>
                <a:cs typeface="Arial" panose="020B0604020202020204" pitchFamily="34" charset="0"/>
              </a:rPr>
              <a:t>forskellige fra barn til barn. Nogle motiveres ved at </a:t>
            </a:r>
            <a:r>
              <a:rPr lang="da-DK" sz="1400" dirty="0" smtClean="0">
                <a:latin typeface="Arial" panose="020B0604020202020204" pitchFamily="34" charset="0"/>
                <a:cs typeface="Arial" panose="020B0604020202020204" pitchFamily="34" charset="0"/>
              </a:rPr>
              <a:t>opnå </a:t>
            </a:r>
            <a:r>
              <a:rPr lang="da-DK" sz="1400" dirty="0">
                <a:latin typeface="Arial" panose="020B0604020202020204" pitchFamily="34" charset="0"/>
                <a:cs typeface="Arial" panose="020B0604020202020204" pitchFamily="34" charset="0"/>
              </a:rPr>
              <a:t>svære mål og andre lette. </a:t>
            </a:r>
            <a:endParaRPr lang="da-DK" sz="1400" dirty="0" smtClean="0">
              <a:latin typeface="Arial" panose="020B0604020202020204" pitchFamily="34" charset="0"/>
              <a:cs typeface="Arial" panose="020B0604020202020204" pitchFamily="34" charset="0"/>
            </a:endParaRPr>
          </a:p>
          <a:p>
            <a:pPr>
              <a:lnSpc>
                <a:spcPct val="150000"/>
              </a:lnSpc>
            </a:pP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Anbefaling er at </a:t>
            </a:r>
            <a:r>
              <a:rPr lang="da-DK" sz="1400" dirty="0">
                <a:latin typeface="Arial" panose="020B0604020202020204" pitchFamily="34" charset="0"/>
                <a:cs typeface="Arial" panose="020B0604020202020204" pitchFamily="34" charset="0"/>
              </a:rPr>
              <a:t>arbejde </a:t>
            </a:r>
            <a:r>
              <a:rPr lang="da-DK" sz="1400" dirty="0" smtClean="0">
                <a:latin typeface="Arial" panose="020B0604020202020204" pitchFamily="34" charset="0"/>
                <a:cs typeface="Arial" panose="020B0604020202020204" pitchFamily="34" charset="0"/>
              </a:rPr>
              <a:t>mest med </a:t>
            </a:r>
            <a:r>
              <a:rPr lang="da-DK" sz="1400" dirty="0">
                <a:latin typeface="Arial" panose="020B0604020202020204" pitchFamily="34" charset="0"/>
                <a:cs typeface="Arial" panose="020B0604020202020204" pitchFamily="34" charset="0"/>
              </a:rPr>
              <a:t>procesmål, da de ikke er afhængige af andres </a:t>
            </a:r>
            <a:r>
              <a:rPr lang="da-DK" sz="1400" dirty="0" smtClean="0">
                <a:latin typeface="Arial" panose="020B0604020202020204" pitchFamily="34" charset="0"/>
                <a:cs typeface="Arial" panose="020B0604020202020204" pitchFamily="34" charset="0"/>
              </a:rPr>
              <a:t>indsats og de giver retning. </a:t>
            </a:r>
          </a:p>
          <a:p>
            <a:pPr>
              <a:lnSpc>
                <a:spcPct val="150000"/>
              </a:lnSpc>
            </a:pPr>
            <a:r>
              <a:rPr lang="da-DK" sz="1400" dirty="0">
                <a:latin typeface="Arial" panose="020B0604020202020204" pitchFamily="34" charset="0"/>
                <a:cs typeface="Arial" panose="020B0604020202020204" pitchFamily="34" charset="0"/>
              </a:rPr>
              <a:t/>
            </a:r>
            <a:br>
              <a:rPr lang="da-DK" sz="1400" dirty="0">
                <a:latin typeface="Arial" panose="020B0604020202020204" pitchFamily="34" charset="0"/>
                <a:cs typeface="Arial" panose="020B0604020202020204" pitchFamily="34" charset="0"/>
              </a:rPr>
            </a:br>
            <a:r>
              <a:rPr lang="da-DK" sz="1400" dirty="0">
                <a:latin typeface="Arial" panose="020B0604020202020204" pitchFamily="34" charset="0"/>
                <a:cs typeface="Arial" panose="020B0604020202020204" pitchFamily="34" charset="0"/>
              </a:rPr>
              <a:t>Som </a:t>
            </a:r>
            <a:r>
              <a:rPr lang="da-DK" sz="1400" dirty="0" smtClean="0">
                <a:latin typeface="Arial" panose="020B0604020202020204" pitchFamily="34" charset="0"/>
                <a:cs typeface="Arial" panose="020B0604020202020204" pitchFamily="34" charset="0"/>
              </a:rPr>
              <a:t>nævnt, forsøg at hjælpe dit barn med at udvikle </a:t>
            </a:r>
            <a:r>
              <a:rPr lang="da-DK" sz="1400" dirty="0">
                <a:latin typeface="Arial" panose="020B0604020202020204" pitchFamily="34" charset="0"/>
                <a:cs typeface="Arial" panose="020B0604020202020204" pitchFamily="34" charset="0"/>
              </a:rPr>
              <a:t>en </a:t>
            </a:r>
            <a:r>
              <a:rPr lang="da-DK" sz="1400" dirty="0" err="1">
                <a:latin typeface="Arial" panose="020B0604020202020204" pitchFamily="34" charset="0"/>
                <a:cs typeface="Arial" panose="020B0604020202020204" pitchFamily="34" charset="0"/>
              </a:rPr>
              <a:t>mestringsorientering</a:t>
            </a:r>
            <a:r>
              <a:rPr lang="da-DK" sz="1400" dirty="0">
                <a:latin typeface="Arial" panose="020B0604020202020204" pitchFamily="34" charset="0"/>
                <a:cs typeface="Arial" panose="020B0604020202020204" pitchFamily="34" charset="0"/>
              </a:rPr>
              <a:t>.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Den kan </a:t>
            </a:r>
            <a:r>
              <a:rPr lang="da-DK" sz="1400" dirty="0">
                <a:latin typeface="Arial" panose="020B0604020202020204" pitchFamily="34" charset="0"/>
                <a:cs typeface="Arial" panose="020B0604020202020204" pitchFamily="34" charset="0"/>
              </a:rPr>
              <a:t>udvikles ved bl.a. at arbejde med og understøtte </a:t>
            </a:r>
            <a:r>
              <a:rPr lang="da-DK" sz="1400" dirty="0" smtClean="0">
                <a:latin typeface="Arial" panose="020B0604020202020204" pitchFamily="34" charset="0"/>
                <a:cs typeface="Arial" panose="020B0604020202020204" pitchFamily="34" charset="0"/>
              </a:rPr>
              <a:t>dit barns </a:t>
            </a:r>
            <a:r>
              <a:rPr lang="da-DK" sz="1400" dirty="0">
                <a:latin typeface="Arial" panose="020B0604020202020204" pitchFamily="34" charset="0"/>
                <a:cs typeface="Arial" panose="020B0604020202020204" pitchFamily="34" charset="0"/>
              </a:rPr>
              <a:t>procesmål på daglig basis og ved konkurrence. </a:t>
            </a:r>
            <a:endParaRPr lang="da-DK" sz="1400" dirty="0" smtClean="0">
              <a:latin typeface="Arial" panose="020B0604020202020204" pitchFamily="34" charset="0"/>
              <a:cs typeface="Arial" panose="020B0604020202020204" pitchFamily="34" charset="0"/>
            </a:endParaRP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Et </a:t>
            </a:r>
            <a:r>
              <a:rPr lang="da-DK" sz="1400" dirty="0" err="1">
                <a:latin typeface="Arial" panose="020B0604020202020204" pitchFamily="34" charset="0"/>
                <a:cs typeface="Arial" panose="020B0604020202020204" pitchFamily="34" charset="0"/>
              </a:rPr>
              <a:t>mestringsorienteret</a:t>
            </a:r>
            <a:r>
              <a:rPr lang="da-DK" sz="1400" dirty="0">
                <a:latin typeface="Arial" panose="020B0604020202020204" pitchFamily="34" charset="0"/>
                <a:cs typeface="Arial" panose="020B0604020202020204" pitchFamily="34" charset="0"/>
              </a:rPr>
              <a:t> miljø kendetegnes ved, at der er mere fokus på </a:t>
            </a:r>
            <a:r>
              <a:rPr lang="da-DK" sz="1400" dirty="0" smtClean="0">
                <a:latin typeface="Arial" panose="020B0604020202020204" pitchFamily="34" charset="0"/>
                <a:cs typeface="Arial" panose="020B0604020202020204" pitchFamily="34" charset="0"/>
              </a:rPr>
              <a:t>procesmål, </a:t>
            </a:r>
            <a:r>
              <a:rPr lang="da-DK" sz="1400" dirty="0">
                <a:latin typeface="Arial" panose="020B0604020202020204" pitchFamily="34" charset="0"/>
                <a:cs typeface="Arial" panose="020B0604020202020204" pitchFamily="34" charset="0"/>
              </a:rPr>
              <a:t>frem for resultater og karakterer. </a:t>
            </a:r>
            <a:br>
              <a:rPr lang="da-DK" sz="1400" dirty="0">
                <a:latin typeface="Arial" panose="020B0604020202020204" pitchFamily="34" charset="0"/>
                <a:cs typeface="Arial" panose="020B0604020202020204" pitchFamily="34" charset="0"/>
              </a:rPr>
            </a:br>
            <a:r>
              <a:rPr lang="da-DK" sz="1400" dirty="0">
                <a:latin typeface="Arial" panose="020B0604020202020204" pitchFamily="34" charset="0"/>
                <a:cs typeface="Arial" panose="020B0604020202020204" pitchFamily="34" charset="0"/>
              </a:rPr>
              <a:t>Et </a:t>
            </a:r>
            <a:r>
              <a:rPr lang="da-DK" sz="1400" dirty="0" err="1">
                <a:latin typeface="Arial" panose="020B0604020202020204" pitchFamily="34" charset="0"/>
                <a:cs typeface="Arial" panose="020B0604020202020204" pitchFamily="34" charset="0"/>
              </a:rPr>
              <a:t>mestringsorienteret</a:t>
            </a:r>
            <a:r>
              <a:rPr lang="da-DK" sz="1400" dirty="0">
                <a:latin typeface="Arial" panose="020B0604020202020204" pitchFamily="34" charset="0"/>
                <a:cs typeface="Arial" panose="020B0604020202020204" pitchFamily="34" charset="0"/>
              </a:rPr>
              <a:t> </a:t>
            </a:r>
            <a:r>
              <a:rPr lang="da-DK" sz="1400" dirty="0" smtClean="0">
                <a:latin typeface="Arial" panose="020B0604020202020204" pitchFamily="34" charset="0"/>
                <a:cs typeface="Arial" panose="020B0604020202020204" pitchFamily="34" charset="0"/>
              </a:rPr>
              <a:t>miljø giver:</a:t>
            </a:r>
          </a:p>
          <a:p>
            <a:pPr marL="285750" indent="-285750">
              <a:lnSpc>
                <a:spcPct val="150000"/>
              </a:lnSpc>
              <a:buFont typeface="Wingdings" panose="05000000000000000000" pitchFamily="2" charset="2"/>
              <a:buChar char="ü"/>
            </a:pPr>
            <a:r>
              <a:rPr lang="da-DK" sz="1400" dirty="0" smtClean="0">
                <a:latin typeface="Arial" panose="020B0604020202020204" pitchFamily="34" charset="0"/>
                <a:cs typeface="Arial" panose="020B0604020202020204" pitchFamily="34" charset="0"/>
              </a:rPr>
              <a:t>Højere trivsel.</a:t>
            </a:r>
          </a:p>
          <a:p>
            <a:pPr marL="285750" indent="-285750">
              <a:lnSpc>
                <a:spcPct val="150000"/>
              </a:lnSpc>
              <a:buFont typeface="Wingdings" panose="05000000000000000000" pitchFamily="2" charset="2"/>
              <a:buChar char="ü"/>
            </a:pPr>
            <a:r>
              <a:rPr lang="da-DK" sz="1400" dirty="0" smtClean="0">
                <a:latin typeface="Arial" panose="020B0604020202020204" pitchFamily="34" charset="0"/>
                <a:cs typeface="Arial" panose="020B0604020202020204" pitchFamily="34" charset="0"/>
              </a:rPr>
              <a:t>Mere udvikling.</a:t>
            </a:r>
          </a:p>
          <a:p>
            <a:pPr marL="285750" indent="-285750">
              <a:lnSpc>
                <a:spcPct val="150000"/>
              </a:lnSpc>
              <a:buFont typeface="Wingdings" panose="05000000000000000000" pitchFamily="2" charset="2"/>
              <a:buChar char="ü"/>
            </a:pPr>
            <a:r>
              <a:rPr lang="da-DK" sz="1400" dirty="0" smtClean="0">
                <a:latin typeface="Arial" panose="020B0604020202020204" pitchFamily="34" charset="0"/>
                <a:cs typeface="Arial" panose="020B0604020202020204" pitchFamily="34" charset="0"/>
              </a:rPr>
              <a:t>Længere fastholdelse i sport.</a:t>
            </a:r>
          </a:p>
          <a:p>
            <a:pPr marL="285750" indent="-285750">
              <a:lnSpc>
                <a:spcPct val="150000"/>
              </a:lnSpc>
              <a:buFont typeface="Wingdings" panose="05000000000000000000" pitchFamily="2" charset="2"/>
              <a:buChar char="ü"/>
            </a:pPr>
            <a:r>
              <a:rPr lang="da-DK" sz="1400" dirty="0" smtClean="0">
                <a:latin typeface="Arial" panose="020B0604020202020204" pitchFamily="34" charset="0"/>
                <a:cs typeface="Arial" panose="020B0604020202020204" pitchFamily="34" charset="0"/>
              </a:rPr>
              <a:t>Langsigtede præstationer.  </a:t>
            </a:r>
            <a:endParaRPr lang="da-D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18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1</a:t>
            </a:r>
          </a:p>
        </p:txBody>
      </p:sp>
      <p:sp>
        <p:nvSpPr>
          <p:cNvPr id="2" name="Rektangel 1"/>
          <p:cNvSpPr/>
          <p:nvPr/>
        </p:nvSpPr>
        <p:spPr>
          <a:xfrm>
            <a:off x="1008992" y="1803058"/>
            <a:ext cx="7266789" cy="4478662"/>
          </a:xfrm>
          <a:prstGeom prst="rect">
            <a:avLst/>
          </a:prstGeom>
        </p:spPr>
        <p:txBody>
          <a:bodyPr wrap="square">
            <a:spAutoFit/>
          </a:bodyPr>
          <a:lstStyle/>
          <a:p>
            <a:pPr>
              <a:lnSpc>
                <a:spcPct val="150000"/>
              </a:lnSpc>
            </a:pPr>
            <a:r>
              <a:rPr lang="da-DK" sz="1600" b="1" dirty="0" smtClean="0">
                <a:latin typeface="Arial" panose="020B0604020202020204" pitchFamily="34" charset="0"/>
                <a:cs typeface="Arial" panose="020B0604020202020204" pitchFamily="34" charset="0"/>
              </a:rPr>
              <a:t>Mål </a:t>
            </a:r>
            <a:r>
              <a:rPr lang="da-DK" sz="1600" b="1" dirty="0">
                <a:latin typeface="Arial" panose="020B0604020202020204" pitchFamily="34" charset="0"/>
                <a:cs typeface="Arial" panose="020B0604020202020204" pitchFamily="34" charset="0"/>
              </a:rPr>
              <a:t>i hverdagen </a:t>
            </a:r>
            <a:br>
              <a:rPr lang="da-DK" sz="1600" b="1" dirty="0">
                <a:latin typeface="Arial" panose="020B0604020202020204" pitchFamily="34" charset="0"/>
                <a:cs typeface="Arial" panose="020B0604020202020204" pitchFamily="34" charset="0"/>
              </a:rPr>
            </a:br>
            <a:endParaRPr lang="da-DK" sz="1600" b="1" dirty="0" smtClean="0">
              <a:latin typeface="Arial" panose="020B0604020202020204" pitchFamily="34" charset="0"/>
              <a:cs typeface="Arial" panose="020B0604020202020204" pitchFamily="34" charset="0"/>
            </a:endParaRPr>
          </a:p>
          <a:p>
            <a:pPr>
              <a:lnSpc>
                <a:spcPct val="150000"/>
              </a:lnSpc>
            </a:pPr>
            <a:r>
              <a:rPr lang="da-DK" sz="1600" b="1" dirty="0" smtClean="0">
                <a:latin typeface="Arial" panose="020B0604020202020204" pitchFamily="34" charset="0"/>
                <a:cs typeface="Arial" panose="020B0604020202020204" pitchFamily="34" charset="0"/>
              </a:rPr>
              <a:t>Formål</a:t>
            </a:r>
            <a:r>
              <a:rPr lang="da-DK" sz="1600" b="1" dirty="0">
                <a:latin typeface="Arial" panose="020B0604020202020204" pitchFamily="34" charset="0"/>
                <a:cs typeface="Arial" panose="020B0604020202020204" pitchFamily="34" charset="0"/>
              </a:rPr>
              <a:t>: </a:t>
            </a:r>
            <a:r>
              <a:rPr lang="da-DK" sz="1600" dirty="0">
                <a:latin typeface="Arial" panose="020B0604020202020204" pitchFamily="34" charset="0"/>
                <a:cs typeface="Arial" panose="020B0604020202020204" pitchFamily="34" charset="0"/>
              </a:rPr>
              <a:t>At </a:t>
            </a:r>
            <a:r>
              <a:rPr lang="da-DK" sz="1600" dirty="0" smtClean="0">
                <a:latin typeface="Arial" panose="020B0604020202020204" pitchFamily="34" charset="0"/>
                <a:cs typeface="Arial" panose="020B0604020202020204" pitchFamily="34" charset="0"/>
              </a:rPr>
              <a:t>du reflekterer </a:t>
            </a:r>
            <a:r>
              <a:rPr lang="da-DK" sz="1600" dirty="0">
                <a:latin typeface="Arial" panose="020B0604020202020204" pitchFamily="34" charset="0"/>
                <a:cs typeface="Arial" panose="020B0604020202020204" pitchFamily="34" charset="0"/>
              </a:rPr>
              <a:t>over om der er sammenhæng mellem, hvilke </a:t>
            </a:r>
            <a:r>
              <a:rPr lang="da-DK" sz="1600" dirty="0" smtClean="0">
                <a:latin typeface="Arial" panose="020B0604020202020204" pitchFamily="34" charset="0"/>
                <a:cs typeface="Arial" panose="020B0604020202020204" pitchFamily="34" charset="0"/>
              </a:rPr>
              <a:t>personlige mål du </a:t>
            </a:r>
            <a:r>
              <a:rPr lang="da-DK" sz="1600" dirty="0">
                <a:latin typeface="Arial" panose="020B0604020202020204" pitchFamily="34" charset="0"/>
                <a:cs typeface="Arial" panose="020B0604020202020204" pitchFamily="34" charset="0"/>
              </a:rPr>
              <a:t>har </a:t>
            </a:r>
            <a:r>
              <a:rPr lang="da-DK" sz="1600" dirty="0" smtClean="0">
                <a:latin typeface="Arial" panose="020B0604020202020204" pitchFamily="34" charset="0"/>
                <a:cs typeface="Arial" panose="020B0604020202020204" pitchFamily="34" charset="0"/>
              </a:rPr>
              <a:t>og </a:t>
            </a:r>
            <a:r>
              <a:rPr lang="da-DK" sz="1600" dirty="0">
                <a:latin typeface="Arial" panose="020B0604020202020204" pitchFamily="34" charset="0"/>
                <a:cs typeface="Arial" panose="020B0604020202020204" pitchFamily="34" charset="0"/>
              </a:rPr>
              <a:t>hvad </a:t>
            </a: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ønsker at give videre til </a:t>
            </a:r>
            <a:r>
              <a:rPr lang="da-DK" sz="1600" dirty="0" smtClean="0">
                <a:latin typeface="Arial" panose="020B0604020202020204" pitchFamily="34" charset="0"/>
                <a:cs typeface="Arial" panose="020B0604020202020204" pitchFamily="34" charset="0"/>
              </a:rPr>
              <a:t>dit barn</a:t>
            </a:r>
            <a:r>
              <a:rPr lang="da-DK" sz="1600" dirty="0">
                <a:latin typeface="Arial" panose="020B0604020202020204" pitchFamily="34" charset="0"/>
                <a:cs typeface="Arial" panose="020B0604020202020204" pitchFamily="34" charset="0"/>
              </a:rPr>
              <a:t>, i forhold til værdier og adfærd. </a:t>
            </a:r>
          </a:p>
          <a:p>
            <a:pPr>
              <a:lnSpc>
                <a:spcPct val="150000"/>
              </a:lnSpc>
            </a:pPr>
            <a:endParaRPr lang="da-DK" sz="1600" b="1" dirty="0" smtClean="0">
              <a:latin typeface="Arial" panose="020B0604020202020204" pitchFamily="34" charset="0"/>
              <a:cs typeface="Arial" panose="020B0604020202020204" pitchFamily="34" charset="0"/>
            </a:endParaRPr>
          </a:p>
          <a:p>
            <a:pPr>
              <a:lnSpc>
                <a:spcPct val="150000"/>
              </a:lnSpc>
            </a:pPr>
            <a:r>
              <a:rPr lang="da-DK" sz="1600" b="1" dirty="0" smtClean="0">
                <a:latin typeface="Arial" panose="020B0604020202020204" pitchFamily="34" charset="0"/>
                <a:cs typeface="Arial" panose="020B0604020202020204" pitchFamily="34" charset="0"/>
              </a:rPr>
              <a:t>Ramme</a:t>
            </a:r>
            <a:r>
              <a:rPr lang="da-DK" sz="1600" b="1" dirty="0">
                <a:latin typeface="Arial" panose="020B0604020202020204" pitchFamily="34" charset="0"/>
                <a:cs typeface="Arial" panose="020B0604020202020204" pitchFamily="34" charset="0"/>
              </a:rPr>
              <a:t>: </a:t>
            </a:r>
            <a:r>
              <a:rPr lang="da-DK" sz="1600" dirty="0">
                <a:latin typeface="Arial" panose="020B0604020202020204" pitchFamily="34" charset="0"/>
                <a:cs typeface="Arial" panose="020B0604020202020204" pitchFamily="34" charset="0"/>
              </a:rPr>
              <a:t>15 min.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U</a:t>
            </a:r>
            <a:r>
              <a:rPr lang="da-DK" sz="1600" dirty="0" smtClean="0">
                <a:latin typeface="Arial" panose="020B0604020202020204" pitchFamily="34" charset="0"/>
                <a:cs typeface="Arial" panose="020B0604020202020204" pitchFamily="34" charset="0"/>
              </a:rPr>
              <a:t>dsagn læses op og du skal placere dig, der hvor udsagnene passer til dig. </a:t>
            </a: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dirty="0" smtClean="0">
                <a:latin typeface="Arial" panose="020B0604020202020204" pitchFamily="34" charset="0"/>
                <a:cs typeface="Arial" panose="020B0604020202020204" pitchFamily="34" charset="0"/>
              </a:rPr>
              <a:t>Enig: til højre</a:t>
            </a:r>
          </a:p>
          <a:p>
            <a:pPr>
              <a:lnSpc>
                <a:spcPct val="150000"/>
              </a:lnSpc>
            </a:pPr>
            <a:r>
              <a:rPr lang="da-DK" sz="1600" dirty="0" smtClean="0">
                <a:latin typeface="Arial" panose="020B0604020202020204" pitchFamily="34" charset="0"/>
                <a:cs typeface="Arial" panose="020B0604020202020204" pitchFamily="34" charset="0"/>
              </a:rPr>
              <a:t>Uenig: til venstre</a:t>
            </a:r>
          </a:p>
          <a:p>
            <a:pPr>
              <a:lnSpc>
                <a:spcPct val="150000"/>
              </a:lnSpc>
            </a:pPr>
            <a:r>
              <a:rPr lang="da-DK" sz="1600" dirty="0" smtClean="0">
                <a:latin typeface="Arial" panose="020B0604020202020204" pitchFamily="34" charset="0"/>
                <a:cs typeface="Arial" panose="020B0604020202020204" pitchFamily="34" charset="0"/>
              </a:rPr>
              <a:t>Man kan selv justere graden af enighed, ved f.eks. at stå i midten. </a:t>
            </a:r>
            <a:endParaRPr lang="da-D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50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a:t>
            </a:r>
            <a:r>
              <a:rPr lang="da-DK" sz="4000" b="1" spc="300" dirty="0" smtClean="0">
                <a:solidFill>
                  <a:srgbClr val="E7334B"/>
                </a:solidFill>
                <a:latin typeface="Arial Black" panose="020B0604020202020204" pitchFamily="34" charset="0"/>
                <a:cs typeface="Arial Black" panose="020B0604020202020204" pitchFamily="34" charset="0"/>
              </a:rPr>
              <a:t>2</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28315" y="1354503"/>
            <a:ext cx="10243922" cy="5083443"/>
          </a:xfrm>
          <a:prstGeom prst="rect">
            <a:avLst/>
          </a:prstGeom>
        </p:spPr>
        <p:txBody>
          <a:bodyPr wrap="square">
            <a:spAutoFit/>
          </a:bodyPr>
          <a:lstStyle/>
          <a:p>
            <a:pPr>
              <a:lnSpc>
                <a:spcPct val="150000"/>
              </a:lnSpc>
              <a:spcAft>
                <a:spcPts val="800"/>
              </a:spcAft>
            </a:pPr>
            <a:r>
              <a:rPr lang="da-DK" b="1" dirty="0" smtClean="0">
                <a:latin typeface="Arial" panose="020B0604020202020204" pitchFamily="34" charset="0"/>
                <a:ea typeface="Times New Roman" panose="02020603050405020304" pitchFamily="18" charset="0"/>
                <a:cs typeface="Arial" panose="020B0604020202020204" pitchFamily="34" charset="0"/>
              </a:rPr>
              <a:t>Mål-cirklen</a:t>
            </a:r>
          </a:p>
          <a:p>
            <a:pPr>
              <a:lnSpc>
                <a:spcPct val="150000"/>
              </a:lnSpc>
              <a:spcAft>
                <a:spcPts val="800"/>
              </a:spcAft>
            </a:pPr>
            <a:r>
              <a:rPr lang="da-DK" b="1" dirty="0">
                <a:latin typeface="Arial" panose="020B0604020202020204" pitchFamily="34" charset="0"/>
                <a:ea typeface="Times New Roman" panose="02020603050405020304" pitchFamily="18" charset="0"/>
                <a:cs typeface="Arial" panose="020B0604020202020204" pitchFamily="34" charset="0"/>
              </a:rPr>
              <a:t/>
            </a:r>
            <a:br>
              <a:rPr lang="da-DK" b="1" dirty="0">
                <a:latin typeface="Arial" panose="020B0604020202020204" pitchFamily="34" charset="0"/>
                <a:ea typeface="Times New Roman" panose="02020603050405020304" pitchFamily="18" charset="0"/>
                <a:cs typeface="Arial" panose="020B0604020202020204" pitchFamily="34" charset="0"/>
              </a:rPr>
            </a:br>
            <a:r>
              <a:rPr lang="da-DK" b="1" dirty="0">
                <a:latin typeface="Arial" panose="020B0604020202020204" pitchFamily="34" charset="0"/>
                <a:ea typeface="Times New Roman" panose="02020603050405020304" pitchFamily="18" charset="0"/>
                <a:cs typeface="Arial" panose="020B0604020202020204" pitchFamily="34" charset="0"/>
              </a:rPr>
              <a:t>Formål: </a:t>
            </a:r>
            <a:r>
              <a:rPr lang="da-DK" dirty="0">
                <a:latin typeface="Arial" panose="020B0604020202020204" pitchFamily="34" charset="0"/>
                <a:ea typeface="Times New Roman" panose="02020603050405020304" pitchFamily="18" charset="0"/>
                <a:cs typeface="Arial" panose="020B0604020202020204" pitchFamily="34" charset="0"/>
              </a:rPr>
              <a:t>At </a:t>
            </a:r>
            <a:r>
              <a:rPr lang="da-DK" dirty="0" smtClean="0">
                <a:latin typeface="Arial" panose="020B0604020202020204" pitchFamily="34" charset="0"/>
                <a:ea typeface="Times New Roman" panose="02020603050405020304" pitchFamily="18" charset="0"/>
                <a:cs typeface="Arial" panose="020B0604020202020204" pitchFamily="34" charset="0"/>
              </a:rPr>
              <a:t>du </a:t>
            </a:r>
            <a:r>
              <a:rPr lang="da-DK" dirty="0">
                <a:latin typeface="Arial" panose="020B0604020202020204" pitchFamily="34" charset="0"/>
                <a:ea typeface="Times New Roman" panose="02020603050405020304" pitchFamily="18" charset="0"/>
                <a:cs typeface="Arial" panose="020B0604020202020204" pitchFamily="34" charset="0"/>
              </a:rPr>
              <a:t>får mulighed for at teste, hvad de forskellige måltyper betyder for </a:t>
            </a:r>
            <a:r>
              <a:rPr lang="da-DK" dirty="0" smtClean="0">
                <a:latin typeface="Arial" panose="020B0604020202020204" pitchFamily="34" charset="0"/>
                <a:ea typeface="Times New Roman" panose="02020603050405020304" pitchFamily="18" charset="0"/>
                <a:cs typeface="Arial" panose="020B0604020202020204" pitchFamily="34" charset="0"/>
              </a:rPr>
              <a:t>dine </a:t>
            </a:r>
            <a:r>
              <a:rPr lang="da-DK" dirty="0">
                <a:latin typeface="Arial" panose="020B0604020202020204" pitchFamily="34" charset="0"/>
                <a:ea typeface="Times New Roman" panose="02020603050405020304" pitchFamily="18" charset="0"/>
                <a:cs typeface="Arial" panose="020B0604020202020204" pitchFamily="34" charset="0"/>
              </a:rPr>
              <a:t>tanker, følelser og handlinger i en konkret praksis-situation. </a:t>
            </a:r>
            <a:endParaRPr lang="da-DK"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endParaRPr lang="da-DK" sz="16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b="1" dirty="0">
                <a:latin typeface="Arial" panose="020B0604020202020204" pitchFamily="34" charset="0"/>
                <a:ea typeface="Times New Roman" panose="02020603050405020304" pitchFamily="18" charset="0"/>
                <a:cs typeface="Arial" panose="020B0604020202020204" pitchFamily="34" charset="0"/>
              </a:rPr>
              <a:t>Ramme: </a:t>
            </a:r>
            <a:r>
              <a:rPr lang="da-DK" dirty="0">
                <a:latin typeface="Arial" panose="020B0604020202020204" pitchFamily="34" charset="0"/>
                <a:ea typeface="Times New Roman" panose="02020603050405020304" pitchFamily="18" charset="0"/>
                <a:cs typeface="Arial" panose="020B0604020202020204" pitchFamily="34" charset="0"/>
              </a:rPr>
              <a:t>20 min. </a:t>
            </a:r>
            <a:br>
              <a:rPr lang="da-DK" dirty="0">
                <a:latin typeface="Arial" panose="020B0604020202020204" pitchFamily="34" charset="0"/>
                <a:ea typeface="Times New Roman" panose="02020603050405020304" pitchFamily="18" charset="0"/>
                <a:cs typeface="Arial" panose="020B0604020202020204" pitchFamily="34" charset="0"/>
              </a:rPr>
            </a:br>
            <a:r>
              <a:rPr lang="da-DK" dirty="0" smtClean="0">
                <a:latin typeface="Arial" panose="020B0604020202020204" pitchFamily="34" charset="0"/>
                <a:ea typeface="Times New Roman" panose="02020603050405020304" pitchFamily="18" charset="0"/>
                <a:cs typeface="Arial" panose="020B0604020202020204" pitchFamily="34" charset="0"/>
              </a:rPr>
              <a:t>Der dannes </a:t>
            </a:r>
            <a:r>
              <a:rPr lang="da-DK" dirty="0">
                <a:latin typeface="Arial" panose="020B0604020202020204" pitchFamily="34" charset="0"/>
                <a:ea typeface="Times New Roman" panose="02020603050405020304" pitchFamily="18" charset="0"/>
                <a:cs typeface="Arial" panose="020B0604020202020204" pitchFamily="34" charset="0"/>
              </a:rPr>
              <a:t>grupper af 8-12 </a:t>
            </a:r>
            <a:r>
              <a:rPr lang="da-DK" dirty="0" smtClean="0">
                <a:latin typeface="Arial" panose="020B0604020202020204" pitchFamily="34" charset="0"/>
                <a:ea typeface="Times New Roman" panose="02020603050405020304" pitchFamily="18" charset="0"/>
                <a:cs typeface="Arial" panose="020B0604020202020204" pitchFamily="34" charset="0"/>
              </a:rPr>
              <a:t>. Der skal laves minimum 2 grupper. Hver gruppe danner deres egen cirkel. </a:t>
            </a:r>
          </a:p>
          <a:p>
            <a:pPr>
              <a:lnSpc>
                <a:spcPct val="150000"/>
              </a:lnSpc>
              <a:spcAft>
                <a:spcPts val="800"/>
              </a:spcAft>
            </a:pPr>
            <a:r>
              <a:rPr lang="da-DK" dirty="0">
                <a:latin typeface="Arial" panose="020B0604020202020204" pitchFamily="34" charset="0"/>
                <a:cs typeface="Arial" panose="020B0604020202020204" pitchFamily="34" charset="0"/>
              </a:rPr>
              <a:t>Forældrene kaster bolden til hinanden, i en aftalt rækkefølge og de skal huske på rækkefølgen (hvem kaster til mig og hvem kaster jeg til – ikke andet). </a:t>
            </a:r>
            <a:endParaRPr lang="da-DK" dirty="0" smtClean="0">
              <a:latin typeface="Arial" panose="020B0604020202020204" pitchFamily="34" charset="0"/>
              <a:cs typeface="Arial" panose="020B0604020202020204" pitchFamily="34" charset="0"/>
            </a:endParaRPr>
          </a:p>
          <a:p>
            <a:pPr>
              <a:lnSpc>
                <a:spcPct val="150000"/>
              </a:lnSpc>
              <a:spcAft>
                <a:spcPts val="800"/>
              </a:spcAft>
            </a:pPr>
            <a:r>
              <a:rPr lang="da-DK" dirty="0" smtClean="0">
                <a:effectLst/>
                <a:latin typeface="Arial" panose="020B0604020202020204" pitchFamily="34" charset="0"/>
                <a:ea typeface="Times New Roman" panose="02020603050405020304" pitchFamily="18" charset="0"/>
                <a:cs typeface="Arial" panose="020B0604020202020204" pitchFamily="34" charset="0"/>
              </a:rPr>
              <a:t>Der laves fire runder. </a:t>
            </a:r>
            <a:endParaRPr lang="da-DK"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8595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Gode råd</a:t>
            </a:r>
          </a:p>
        </p:txBody>
      </p:sp>
      <p:sp>
        <p:nvSpPr>
          <p:cNvPr id="3" name="Rektangel 2"/>
          <p:cNvSpPr/>
          <p:nvPr/>
        </p:nvSpPr>
        <p:spPr>
          <a:xfrm>
            <a:off x="578994" y="1354503"/>
            <a:ext cx="11017322" cy="4899868"/>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Anerkend dit barns mål og drømme og støt ham/hende i at bevare fokus på ”hvad skal der til for at opnå de mål og drømme?”. Mind dit barn om, at der er lang tid til, at han/hun skal toppe. </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Tal om vigtigheden i at have langsigtede målsætninger og gerne målsætninger, der går ud over sport og skole. F.eks. personlig udvikling, andre interesser, personlige kompetencer osv. </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Spørg ind til, hvad dit barn arbejder med af procesmål i sport og skole og hvordan det går med de mål. </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Giv feedback på dit barns indsats og udvikling. </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Snak med dit barn om, hvad han/hun kan lære efter en konkurrence, både på godt og ondt, uanset resultatet.</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Opmuntre og opfordre dit barn til at turde at prøve ting af og fejle. Heri ligger læring og udvikling. </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Giv dit barn støtte og omsorg, når han/hun møder modgang. Mind dit barn om, at der i modgangen vil være læring at hente, som han/hun kan bruge på vej mod at realisere egne mål og drømme. </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Vær en god rollemodel og overvej derfor, hvad du selv fokuserer på af mål for dit eget liv. Du er rollemodel igennem dine ord og handlinger. </a:t>
            </a: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Undgå at poste dit barns sportslige præstationer via sociale medier, da det kan bidrage til at han/hun føler, at resultater er det eneste, der giver anerkendelse. </a:t>
            </a:r>
          </a:p>
          <a:p>
            <a:pPr marL="342900" lvl="0" indent="-342900">
              <a:lnSpc>
                <a:spcPct val="150000"/>
              </a:lnSpc>
              <a:spcAft>
                <a:spcPts val="80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Husk, at mål er et retningsskabende værktøj. Så bliver målene ikke indfriet, så understøt dit barn i at lave nogle nye. </a:t>
            </a: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520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1294072"/>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Dit barn klarer sig godt i både skole og sport. Dit barn får gode karakterer og er en af de bedste på holdet. Du føler, at dit barn motiveres af at vinde og har svært ved at tale om procesmål. Hvad kan være potentielle udfordringer for dit barn, nu og på den lange bane?</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smtClean="0">
                <a:solidFill>
                  <a:schemeClr val="bg1"/>
                </a:solidFill>
              </a:rPr>
              <a:t>1.</a:t>
            </a:r>
            <a:endParaRPr lang="da-DK" sz="3200" b="1" dirty="0">
              <a:solidFill>
                <a:schemeClr val="bg1"/>
              </a:solidFill>
            </a:endParaRPr>
          </a:p>
        </p:txBody>
      </p:sp>
    </p:spTree>
    <p:extLst>
      <p:ext uri="{BB962C8B-B14F-4D97-AF65-F5344CB8AC3E}">
        <p14:creationId xmlns:p14="http://schemas.microsoft.com/office/powerpoint/2010/main" val="187037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1709571"/>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Du oplever måske/har oplevet, at dit barn præsterer godt til træning og får ros for at passe sine ting i skolen, samt god feedback på afleveringer. På trods af det, så ser du muligvis et mønster i, at når der er konkurrence eller eksamen, så er det som om, at niveauet ikke kan efterleves. Dit barn bliver meget nervøs. Hvordan tænker du, at du kan hjælpe dit barn?</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2</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4190041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125069"/>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Du har muligvis et indtryk af, at dit barn vurderer sin præstation på baggrund af, hvordan dit barn præsterer i forhold til andre. Dette gælder både i skole og sport. Når dit barn har præsteret bedre end andre f.eks. vundet, så oplever du måske, at det giver dit barn glæde og motivation, og omvendt når det går dårligt f.eks. taber, så oplever du måske dit barn frustreret og modløs. Hvordan forholder du dig til dette?</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3</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2986880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1294072"/>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Dit barn er ambitiøs med sin sport og vil være den bedste i verden. Dit barn er muligvis allerede en af de bedste i landet, og både træner og dig selv gør alt, hvad I kan for at støtte op. Hvordan kan du understøtte de forskellige måltyper, for at støtte dit barn i sin udvikling?</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4</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1135706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err="1">
                <a:solidFill>
                  <a:srgbClr val="E7334B"/>
                </a:solidFill>
                <a:latin typeface="Arial Black" panose="020B0604020202020204" pitchFamily="34" charset="0"/>
                <a:cs typeface="Arial Black" panose="020B0604020202020204" pitchFamily="34" charset="0"/>
              </a:rPr>
              <a:t>Take</a:t>
            </a:r>
            <a:r>
              <a:rPr lang="da-DK" sz="4000" b="1" spc="300" dirty="0">
                <a:solidFill>
                  <a:srgbClr val="E7334B"/>
                </a:solidFill>
                <a:latin typeface="Arial Black" panose="020B0604020202020204" pitchFamily="34" charset="0"/>
                <a:cs typeface="Arial Black" panose="020B0604020202020204" pitchFamily="34" charset="0"/>
              </a:rPr>
              <a:t> </a:t>
            </a:r>
            <a:r>
              <a:rPr lang="da-DK" sz="4000" b="1" spc="300" dirty="0" err="1">
                <a:solidFill>
                  <a:srgbClr val="E7334B"/>
                </a:solidFill>
                <a:latin typeface="Arial Black" panose="020B0604020202020204" pitchFamily="34" charset="0"/>
                <a:cs typeface="Arial Black" panose="020B0604020202020204" pitchFamily="34" charset="0"/>
              </a:rPr>
              <a:t>home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317441" y="2849520"/>
            <a:ext cx="9953296" cy="923330"/>
          </a:xfrm>
          <a:prstGeom prst="rect">
            <a:avLst/>
          </a:prstGeom>
        </p:spPr>
        <p:txBody>
          <a:bodyPr wrap="square">
            <a:spAutoFit/>
          </a:bodyPr>
          <a:lstStyle/>
          <a:p>
            <a:pPr marL="457200" indent="-457200">
              <a:buAutoNum type="arabicParenR"/>
            </a:pPr>
            <a:r>
              <a:rPr lang="da-DK" dirty="0">
                <a:latin typeface="Arial" panose="020B0604020202020204" pitchFamily="34" charset="0"/>
                <a:cs typeface="Arial" panose="020B0604020202020204" pitchFamily="34" charset="0"/>
              </a:rPr>
              <a:t>Hvad tager du/I med hjem fra i dag, og sætter fokus på til næste gang?</a:t>
            </a:r>
          </a:p>
          <a:p>
            <a:pPr marL="457200" indent="-457200">
              <a:buAutoNum type="arabicParenR"/>
            </a:pPr>
            <a:endParaRPr lang="da-DK" dirty="0">
              <a:latin typeface="Arial" panose="020B0604020202020204" pitchFamily="34" charset="0"/>
              <a:cs typeface="Arial" panose="020B0604020202020204" pitchFamily="34" charset="0"/>
            </a:endParaRPr>
          </a:p>
          <a:p>
            <a:pPr marL="457200" indent="-457200">
              <a:buAutoNum type="arabicParenR"/>
            </a:pPr>
            <a:r>
              <a:rPr lang="da-DK" dirty="0">
                <a:latin typeface="Arial" panose="020B0604020202020204" pitchFamily="34" charset="0"/>
                <a:cs typeface="Arial" panose="020B0604020202020204" pitchFamily="34" charset="0"/>
              </a:rPr>
              <a:t>Udlevering af </a:t>
            </a:r>
            <a:r>
              <a:rPr lang="da-DK" dirty="0" err="1">
                <a:latin typeface="Arial" panose="020B0604020202020204" pitchFamily="34" charset="0"/>
                <a:cs typeface="Arial" panose="020B0604020202020204" pitchFamily="34" charset="0"/>
              </a:rPr>
              <a:t>take</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home</a:t>
            </a:r>
            <a:r>
              <a:rPr lang="da-DK" dirty="0">
                <a:latin typeface="Arial" panose="020B0604020202020204" pitchFamily="34" charset="0"/>
                <a:cs typeface="Arial" panose="020B0604020202020204" pitchFamily="34" charset="0"/>
              </a:rPr>
              <a:t> spørgekort. </a:t>
            </a: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72122" y="1354503"/>
            <a:ext cx="2595289" cy="3893906"/>
          </a:xfrm>
          <a:prstGeom prst="rect">
            <a:avLst/>
          </a:prstGeom>
        </p:spPr>
      </p:pic>
    </p:spTree>
    <p:extLst>
      <p:ext uri="{BB962C8B-B14F-4D97-AF65-F5344CB8AC3E}">
        <p14:creationId xmlns:p14="http://schemas.microsoft.com/office/powerpoint/2010/main" val="12849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47A51-C9A9-8549-92A3-95D7CE567608}"/>
              </a:ext>
            </a:extLst>
          </p:cNvPr>
          <p:cNvSpPr txBox="1"/>
          <p:nvPr/>
        </p:nvSpPr>
        <p:spPr>
          <a:xfrm>
            <a:off x="453813" y="2761967"/>
            <a:ext cx="11284374" cy="1169551"/>
          </a:xfrm>
          <a:prstGeom prst="rect">
            <a:avLst/>
          </a:prstGeom>
          <a:noFill/>
        </p:spPr>
        <p:txBody>
          <a:bodyPr wrap="square" l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0" b="1" spc="300" dirty="0">
                <a:solidFill>
                  <a:prstClr val="white"/>
                </a:solidFill>
                <a:latin typeface="Arial" panose="020B0604020202020204" pitchFamily="34" charset="0"/>
                <a:cs typeface="Arial" panose="020B0604020202020204" pitchFamily="34" charset="0"/>
              </a:rPr>
              <a:t>Spørgsmål?</a:t>
            </a:r>
            <a:endParaRPr kumimoji="0" lang="da-DK" sz="7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5486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Agenda</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808745" y="1702012"/>
            <a:ext cx="10742506" cy="3000821"/>
          </a:xfrm>
          <a:prstGeom prst="rect">
            <a:avLst/>
          </a:prstGeom>
          <a:noFill/>
        </p:spPr>
        <p:txBody>
          <a:bodyPr wrap="square" lIns="108000" rtlCol="0">
            <a:spAutoFit/>
          </a:bodyPr>
          <a:lstStyle/>
          <a:p>
            <a:pPr>
              <a:lnSpc>
                <a:spcPct val="150000"/>
              </a:lnSpc>
            </a:pPr>
            <a:r>
              <a:rPr lang="da-DK" sz="1400" b="1" dirty="0" smtClean="0">
                <a:latin typeface="Arial" panose="020B0604020202020204" pitchFamily="34" charset="0"/>
                <a:cs typeface="Arial" panose="020B0604020202020204" pitchFamily="34" charset="0"/>
              </a:rPr>
              <a:t>Tema 5: Mål</a:t>
            </a:r>
            <a:endParaRPr lang="da-DK" sz="1400" b="1"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Siden sidst</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Spørgekort</a:t>
            </a:r>
            <a:endParaRPr lang="da-DK"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Kort oplæg</a:t>
            </a:r>
            <a:endParaRPr lang="da-DK"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Øvelser</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Gode råd</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Cases</a:t>
            </a:r>
          </a:p>
          <a:p>
            <a:pPr>
              <a:lnSpc>
                <a:spcPct val="150000"/>
              </a:lnSpc>
            </a:pPr>
            <a:r>
              <a:rPr lang="da-DK" sz="1400" dirty="0" err="1">
                <a:latin typeface="Arial" panose="020B0604020202020204" pitchFamily="34" charset="0"/>
                <a:cs typeface="Arial" panose="020B0604020202020204" pitchFamily="34" charset="0"/>
              </a:rPr>
              <a:t>Take</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home</a:t>
            </a:r>
            <a:r>
              <a:rPr lang="da-DK" sz="1400" dirty="0">
                <a:latin typeface="Arial" panose="020B0604020202020204" pitchFamily="34" charset="0"/>
                <a:cs typeface="Arial" panose="020B0604020202020204" pitchFamily="34" charset="0"/>
              </a:rPr>
              <a:t> &amp; tak for i dag</a:t>
            </a:r>
          </a:p>
          <a:p>
            <a:pPr>
              <a:lnSpc>
                <a:spcPct val="150000"/>
              </a:lnSpc>
            </a:pPr>
            <a:endParaRPr lang="da-DK" sz="1400" dirty="0">
              <a:latin typeface="Arial" panose="020B0604020202020204" pitchFamily="34" charset="0"/>
              <a:cs typeface="Arial" panose="020B0604020202020204" pitchFamily="34" charset="0"/>
            </a:endParaRP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61129" y="1413347"/>
            <a:ext cx="2954223" cy="4432443"/>
          </a:xfrm>
          <a:prstGeom prst="rect">
            <a:avLst/>
          </a:prstGeom>
        </p:spPr>
      </p:pic>
    </p:spTree>
    <p:extLst>
      <p:ext uri="{BB962C8B-B14F-4D97-AF65-F5344CB8AC3E}">
        <p14:creationId xmlns:p14="http://schemas.microsoft.com/office/powerpoint/2010/main" val="2262958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Formål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86445" y="1803600"/>
            <a:ext cx="9044246" cy="878574"/>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Formålet </a:t>
            </a:r>
            <a:r>
              <a:rPr lang="da-DK" dirty="0" smtClean="0">
                <a:latin typeface="Arial" panose="020B0604020202020204" pitchFamily="34" charset="0"/>
                <a:cs typeface="Arial" panose="020B0604020202020204" pitchFamily="34" charset="0"/>
              </a:rPr>
              <a:t>er </a:t>
            </a:r>
            <a:r>
              <a:rPr lang="da-DK" dirty="0">
                <a:latin typeface="Arial" panose="020B0604020202020204" pitchFamily="34" charset="0"/>
                <a:cs typeface="Arial" panose="020B0604020202020204" pitchFamily="34" charset="0"/>
              </a:rPr>
              <a:t>at give </a:t>
            </a:r>
            <a:r>
              <a:rPr lang="da-DK" dirty="0" smtClean="0">
                <a:latin typeface="Arial" panose="020B0604020202020204" pitchFamily="34" charset="0"/>
                <a:cs typeface="Arial" panose="020B0604020202020204" pitchFamily="34" charset="0"/>
              </a:rPr>
              <a:t>et </a:t>
            </a:r>
            <a:r>
              <a:rPr lang="da-DK" dirty="0">
                <a:latin typeface="Arial" panose="020B0604020202020204" pitchFamily="34" charset="0"/>
                <a:cs typeface="Arial" panose="020B0604020202020204" pitchFamily="34" charset="0"/>
              </a:rPr>
              <a:t>indblik i forskellige typer af mål. </a:t>
            </a:r>
            <a:r>
              <a:rPr lang="da-DK" dirty="0" smtClean="0">
                <a:latin typeface="Arial" panose="020B0604020202020204" pitchFamily="34" charset="0"/>
                <a:cs typeface="Arial" panose="020B0604020202020204" pitchFamily="34" charset="0"/>
              </a:rPr>
              <a:t>Du </a:t>
            </a:r>
            <a:r>
              <a:rPr lang="da-DK" dirty="0">
                <a:latin typeface="Arial" panose="020B0604020202020204" pitchFamily="34" charset="0"/>
                <a:cs typeface="Arial" panose="020B0604020202020204" pitchFamily="34" charset="0"/>
              </a:rPr>
              <a:t>skal bruge dette tema til en forforståelse og refleksion ind i, hvordan </a:t>
            </a:r>
            <a:r>
              <a:rPr lang="da-DK" dirty="0" smtClean="0">
                <a:latin typeface="Arial" panose="020B0604020202020204" pitchFamily="34" charset="0"/>
                <a:cs typeface="Arial" panose="020B0604020202020204" pitchFamily="34" charset="0"/>
              </a:rPr>
              <a:t>du </a:t>
            </a:r>
            <a:r>
              <a:rPr lang="da-DK" dirty="0">
                <a:latin typeface="Arial" panose="020B0604020202020204" pitchFamily="34" charset="0"/>
                <a:cs typeface="Arial" panose="020B0604020202020204" pitchFamily="34" charset="0"/>
              </a:rPr>
              <a:t>kan understøtte </a:t>
            </a:r>
            <a:r>
              <a:rPr lang="da-DK" dirty="0" smtClean="0">
                <a:latin typeface="Arial" panose="020B0604020202020204" pitchFamily="34" charset="0"/>
                <a:cs typeface="Arial" panose="020B0604020202020204" pitchFamily="34" charset="0"/>
              </a:rPr>
              <a:t>dit barn. </a:t>
            </a:r>
            <a:endParaRPr lang="da-DK" dirty="0">
              <a:latin typeface="Arial" panose="020B0604020202020204" pitchFamily="34" charset="0"/>
              <a:cs typeface="Arial" panose="020B0604020202020204" pitchFamily="34" charset="0"/>
            </a:endParaRP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99425" y="2910963"/>
            <a:ext cx="4472683" cy="2981043"/>
          </a:xfrm>
          <a:prstGeom prst="rect">
            <a:avLst/>
          </a:prstGeom>
        </p:spPr>
      </p:pic>
    </p:spTree>
    <p:extLst>
      <p:ext uri="{BB962C8B-B14F-4D97-AF65-F5344CB8AC3E}">
        <p14:creationId xmlns:p14="http://schemas.microsoft.com/office/powerpoint/2010/main" val="1006757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Spørgekort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1196672" y="2239259"/>
            <a:ext cx="6663473" cy="2949525"/>
          </a:xfrm>
          <a:prstGeom prst="rect">
            <a:avLst/>
          </a:prstGeom>
          <a:noFill/>
        </p:spPr>
        <p:txBody>
          <a:bodyPr wrap="square" lIns="108000" rtlCol="0">
            <a:spAutoFit/>
          </a:bodyPr>
          <a:lstStyle/>
          <a:p>
            <a:pPr>
              <a:lnSpc>
                <a:spcPct val="150000"/>
              </a:lnSpc>
            </a:pPr>
            <a:r>
              <a:rPr lang="da-DK" dirty="0" smtClean="0">
                <a:latin typeface="Arial" panose="020B0604020202020204" pitchFamily="34" charset="0"/>
                <a:cs typeface="Arial" panose="020B0604020202020204" pitchFamily="34" charset="0"/>
              </a:rPr>
              <a:t>Alle får udleveret et spørgekort</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Find sammen to &amp; to.</a:t>
            </a:r>
          </a:p>
          <a:p>
            <a:pPr>
              <a:lnSpc>
                <a:spcPct val="150000"/>
              </a:lnSpc>
            </a:pPr>
            <a:r>
              <a:rPr lang="da-DK" dirty="0" smtClean="0">
                <a:latin typeface="Arial" panose="020B0604020202020204" pitchFamily="34" charset="0"/>
                <a:cs typeface="Arial" panose="020B0604020202020204" pitchFamily="34" charset="0"/>
              </a:rPr>
              <a:t>Læs spørgekortet og besvar det.</a:t>
            </a:r>
          </a:p>
          <a:p>
            <a:pPr>
              <a:lnSpc>
                <a:spcPct val="150000"/>
              </a:lnSpc>
            </a:pPr>
            <a:r>
              <a:rPr lang="da-DK" dirty="0" smtClean="0">
                <a:latin typeface="Arial" panose="020B0604020202020204" pitchFamily="34" charset="0"/>
                <a:cs typeface="Arial" panose="020B0604020202020204" pitchFamily="34" charset="0"/>
              </a:rPr>
              <a:t>Herefter bytter I kort og finder en ny makker osv.</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Varighed ca. 5-10 min.</a:t>
            </a:r>
            <a:endParaRPr lang="da-DK" dirty="0">
              <a:latin typeface="Arial" panose="020B0604020202020204" pitchFamily="34" charset="0"/>
              <a:cs typeface="Arial" panose="020B0604020202020204" pitchFamily="34" charset="0"/>
            </a:endParaRPr>
          </a:p>
        </p:txBody>
      </p:sp>
      <p:pic>
        <p:nvPicPr>
          <p:cNvPr id="2" name="Billed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77578" y="1171254"/>
            <a:ext cx="3084330" cy="4627652"/>
          </a:xfrm>
          <a:prstGeom prst="rect">
            <a:avLst/>
          </a:prstGeom>
        </p:spPr>
      </p:pic>
    </p:spTree>
    <p:extLst>
      <p:ext uri="{BB962C8B-B14F-4D97-AF65-F5344CB8AC3E}">
        <p14:creationId xmlns:p14="http://schemas.microsoft.com/office/powerpoint/2010/main" val="914637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40427" y="53598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Mål &amp; orientering</a:t>
            </a:r>
            <a:endParaRPr lang="da-DK" sz="4000" b="1" spc="300" dirty="0">
              <a:solidFill>
                <a:srgbClr val="E7334B"/>
              </a:solidFill>
              <a:latin typeface="Arial Black" panose="020B0604020202020204" pitchFamily="34" charset="0"/>
              <a:cs typeface="Arial Black" panose="020B0604020202020204" pitchFamily="34" charset="0"/>
            </a:endParaRPr>
          </a:p>
        </p:txBody>
      </p:sp>
      <p:graphicFrame>
        <p:nvGraphicFramePr>
          <p:cNvPr id="3" name="Tabel 2"/>
          <p:cNvGraphicFramePr>
            <a:graphicFrameLocks noGrp="1"/>
          </p:cNvGraphicFramePr>
          <p:nvPr>
            <p:extLst>
              <p:ext uri="{D42A27DB-BD31-4B8C-83A1-F6EECF244321}">
                <p14:modId xmlns:p14="http://schemas.microsoft.com/office/powerpoint/2010/main" val="4284126342"/>
              </p:ext>
            </p:extLst>
          </p:nvPr>
        </p:nvGraphicFramePr>
        <p:xfrm>
          <a:off x="1516389" y="1373657"/>
          <a:ext cx="9390582" cy="4892040"/>
        </p:xfrm>
        <a:graphic>
          <a:graphicData uri="http://schemas.openxmlformats.org/drawingml/2006/table">
            <a:tbl>
              <a:tblPr firstRow="1" bandRow="1">
                <a:tableStyleId>{5C22544A-7EE6-4342-B048-85BDC9FD1C3A}</a:tableStyleId>
              </a:tblPr>
              <a:tblGrid>
                <a:gridCol w="4695291">
                  <a:extLst>
                    <a:ext uri="{9D8B030D-6E8A-4147-A177-3AD203B41FA5}">
                      <a16:colId xmlns:a16="http://schemas.microsoft.com/office/drawing/2014/main" val="3447601898"/>
                    </a:ext>
                  </a:extLst>
                </a:gridCol>
                <a:gridCol w="4695291">
                  <a:extLst>
                    <a:ext uri="{9D8B030D-6E8A-4147-A177-3AD203B41FA5}">
                      <a16:colId xmlns:a16="http://schemas.microsoft.com/office/drawing/2014/main" val="982197619"/>
                    </a:ext>
                  </a:extLst>
                </a:gridCol>
              </a:tblGrid>
              <a:tr h="336905">
                <a:tc>
                  <a:txBody>
                    <a:bodyPr/>
                    <a:lstStyle/>
                    <a:p>
                      <a:pPr algn="ctr"/>
                      <a:r>
                        <a:rPr lang="da-DK" dirty="0" smtClean="0"/>
                        <a:t>Præstationsorientering</a:t>
                      </a:r>
                      <a:endParaRPr lang="da-DK" dirty="0"/>
                    </a:p>
                  </a:txBody>
                  <a:tcPr>
                    <a:solidFill>
                      <a:srgbClr val="FF0000"/>
                    </a:solidFill>
                  </a:tcPr>
                </a:tc>
                <a:tc>
                  <a:txBody>
                    <a:bodyPr/>
                    <a:lstStyle/>
                    <a:p>
                      <a:pPr algn="ctr"/>
                      <a:r>
                        <a:rPr lang="da-DK" dirty="0" err="1" smtClean="0"/>
                        <a:t>Mestringsorientering</a:t>
                      </a:r>
                      <a:endParaRPr lang="da-DK" dirty="0"/>
                    </a:p>
                  </a:txBody>
                  <a:tcPr>
                    <a:solidFill>
                      <a:srgbClr val="FF0000"/>
                    </a:solidFill>
                  </a:tcPr>
                </a:tc>
                <a:extLst>
                  <a:ext uri="{0D108BD9-81ED-4DB2-BD59-A6C34878D82A}">
                    <a16:rowId xmlns:a16="http://schemas.microsoft.com/office/drawing/2014/main" val="2920514132"/>
                  </a:ext>
                </a:extLst>
              </a:tr>
              <a:tr h="336905">
                <a:tc>
                  <a:txBody>
                    <a:bodyPr/>
                    <a:lstStyle/>
                    <a:p>
                      <a:pPr>
                        <a:lnSpc>
                          <a:spcPct val="150000"/>
                        </a:lnSpc>
                      </a:pPr>
                      <a:r>
                        <a:rPr lang="da-DK" sz="1400" dirty="0" smtClean="0">
                          <a:latin typeface="Arial" panose="020B0604020202020204" pitchFamily="34" charset="0"/>
                          <a:cs typeface="Arial" panose="020B0604020202020204" pitchFamily="34" charset="0"/>
                        </a:rPr>
                        <a:t>Resultater &amp; ranglister</a:t>
                      </a:r>
                      <a:endParaRPr lang="da-DK" sz="1400" dirty="0">
                        <a:latin typeface="Arial" panose="020B0604020202020204" pitchFamily="34" charset="0"/>
                        <a:cs typeface="Arial" panose="020B0604020202020204" pitchFamily="34" charset="0"/>
                      </a:endParaRPr>
                    </a:p>
                  </a:txBody>
                  <a:tcPr>
                    <a:solidFill>
                      <a:schemeClr val="bg2"/>
                    </a:solidFill>
                  </a:tcPr>
                </a:tc>
                <a:tc>
                  <a:txBody>
                    <a:bodyPr/>
                    <a:lstStyle/>
                    <a:p>
                      <a:pPr>
                        <a:lnSpc>
                          <a:spcPct val="150000"/>
                        </a:lnSpc>
                      </a:pPr>
                      <a:r>
                        <a:rPr lang="da-DK" sz="1400" dirty="0" smtClean="0">
                          <a:latin typeface="Arial" panose="020B0604020202020204" pitchFamily="34" charset="0"/>
                          <a:cs typeface="Arial" panose="020B0604020202020204" pitchFamily="34" charset="0"/>
                        </a:rPr>
                        <a:t>Indsats &amp; udvikling</a:t>
                      </a:r>
                      <a:endParaRPr lang="da-DK" sz="1400"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277695680"/>
                  </a:ext>
                </a:extLst>
              </a:tr>
              <a:tr h="336905">
                <a:tc>
                  <a:txBody>
                    <a:bodyPr/>
                    <a:lstStyle/>
                    <a:p>
                      <a:pPr>
                        <a:lnSpc>
                          <a:spcPct val="150000"/>
                        </a:lnSpc>
                      </a:pPr>
                      <a:r>
                        <a:rPr lang="da-DK" sz="1400" dirty="0" smtClean="0">
                          <a:latin typeface="Arial" panose="020B0604020202020204" pitchFamily="34" charset="0"/>
                          <a:cs typeface="Arial" panose="020B0604020202020204" pitchFamily="34" charset="0"/>
                        </a:rPr>
                        <a:t>Sammenligning med andre</a:t>
                      </a:r>
                      <a:endParaRPr lang="da-DK" sz="1400" dirty="0">
                        <a:latin typeface="Arial" panose="020B0604020202020204" pitchFamily="34" charset="0"/>
                        <a:cs typeface="Arial" panose="020B0604020202020204" pitchFamily="34" charset="0"/>
                      </a:endParaRPr>
                    </a:p>
                  </a:txBody>
                  <a:tcPr>
                    <a:solidFill>
                      <a:schemeClr val="bg2"/>
                    </a:solidFill>
                  </a:tcPr>
                </a:tc>
                <a:tc>
                  <a:txBody>
                    <a:bodyPr/>
                    <a:lstStyle/>
                    <a:p>
                      <a:pPr>
                        <a:lnSpc>
                          <a:spcPct val="150000"/>
                        </a:lnSpc>
                      </a:pPr>
                      <a:r>
                        <a:rPr lang="da-DK" sz="1400" dirty="0" smtClean="0">
                          <a:latin typeface="Arial" panose="020B0604020202020204" pitchFamily="34" charset="0"/>
                          <a:cs typeface="Arial" panose="020B0604020202020204" pitchFamily="34" charset="0"/>
                        </a:rPr>
                        <a:t>Sammenligning med sig selv</a:t>
                      </a:r>
                      <a:endParaRPr lang="da-DK" sz="1400"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3482309326"/>
                  </a:ext>
                </a:extLst>
              </a:tr>
              <a:tr h="336905">
                <a:tc>
                  <a:txBody>
                    <a:bodyPr/>
                    <a:lstStyle/>
                    <a:p>
                      <a:pPr>
                        <a:lnSpc>
                          <a:spcPct val="150000"/>
                        </a:lnSpc>
                      </a:pPr>
                      <a:r>
                        <a:rPr lang="da-DK" sz="1400" dirty="0" smtClean="0">
                          <a:latin typeface="Arial" panose="020B0604020202020204" pitchFamily="34" charset="0"/>
                          <a:cs typeface="Arial" panose="020B0604020202020204" pitchFamily="34" charset="0"/>
                        </a:rPr>
                        <a:t>Kortsigtet fokus</a:t>
                      </a:r>
                      <a:endParaRPr lang="da-DK" sz="1400" dirty="0">
                        <a:latin typeface="Arial" panose="020B0604020202020204" pitchFamily="34" charset="0"/>
                        <a:cs typeface="Arial" panose="020B0604020202020204" pitchFamily="34" charset="0"/>
                      </a:endParaRPr>
                    </a:p>
                  </a:txBody>
                  <a:tcPr>
                    <a:solidFill>
                      <a:schemeClr val="bg2"/>
                    </a:solidFill>
                  </a:tcPr>
                </a:tc>
                <a:tc>
                  <a:txBody>
                    <a:bodyPr/>
                    <a:lstStyle/>
                    <a:p>
                      <a:pPr>
                        <a:lnSpc>
                          <a:spcPct val="150000"/>
                        </a:lnSpc>
                      </a:pPr>
                      <a:r>
                        <a:rPr lang="da-DK" sz="1400" dirty="0" smtClean="0">
                          <a:latin typeface="Arial" panose="020B0604020202020204" pitchFamily="34" charset="0"/>
                          <a:cs typeface="Arial" panose="020B0604020202020204" pitchFamily="34" charset="0"/>
                        </a:rPr>
                        <a:t>Langsigtet fokus</a:t>
                      </a:r>
                      <a:endParaRPr lang="da-DK" sz="1400"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2225257439"/>
                  </a:ext>
                </a:extLst>
              </a:tr>
              <a:tr h="336905">
                <a:tc>
                  <a:txBody>
                    <a:bodyPr/>
                    <a:lstStyle/>
                    <a:p>
                      <a:pPr>
                        <a:lnSpc>
                          <a:spcPct val="150000"/>
                        </a:lnSpc>
                      </a:pPr>
                      <a:r>
                        <a:rPr lang="da-DK" sz="1400" dirty="0" smtClean="0">
                          <a:latin typeface="Arial" panose="020B0604020202020204" pitchFamily="34" charset="0"/>
                          <a:cs typeface="Arial" panose="020B0604020202020204" pitchFamily="34" charset="0"/>
                        </a:rPr>
                        <a:t>Hvad var godt? Hvad var dårligt?</a:t>
                      </a:r>
                      <a:endParaRPr lang="da-DK" sz="1400" dirty="0">
                        <a:latin typeface="Arial" panose="020B0604020202020204" pitchFamily="34" charset="0"/>
                        <a:cs typeface="Arial" panose="020B0604020202020204" pitchFamily="34" charset="0"/>
                      </a:endParaRPr>
                    </a:p>
                  </a:txBody>
                  <a:tcPr>
                    <a:solidFill>
                      <a:schemeClr val="bg2"/>
                    </a:solidFill>
                  </a:tcPr>
                </a:tc>
                <a:tc>
                  <a:txBody>
                    <a:bodyPr/>
                    <a:lstStyle/>
                    <a:p>
                      <a:pPr>
                        <a:lnSpc>
                          <a:spcPct val="150000"/>
                        </a:lnSpc>
                      </a:pPr>
                      <a:r>
                        <a:rPr lang="da-DK" sz="1400" dirty="0" smtClean="0">
                          <a:latin typeface="Arial" panose="020B0604020202020204" pitchFamily="34" charset="0"/>
                          <a:cs typeface="Arial" panose="020B0604020202020204" pitchFamily="34" charset="0"/>
                        </a:rPr>
                        <a:t>Hvad kan jeg lære?</a:t>
                      </a:r>
                      <a:endParaRPr lang="da-DK" sz="1400"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902916695"/>
                  </a:ext>
                </a:extLst>
              </a:tr>
              <a:tr h="336905">
                <a:tc>
                  <a:txBody>
                    <a:bodyPr/>
                    <a:lstStyle/>
                    <a:p>
                      <a:pPr>
                        <a:lnSpc>
                          <a:spcPct val="150000"/>
                        </a:lnSpc>
                      </a:pPr>
                      <a:r>
                        <a:rPr lang="da-DK" sz="1400" dirty="0" smtClean="0">
                          <a:latin typeface="Arial" panose="020B0604020202020204" pitchFamily="34" charset="0"/>
                          <a:cs typeface="Arial" panose="020B0604020202020204" pitchFamily="34" charset="0"/>
                        </a:rPr>
                        <a:t>Glæde vs. frustration</a:t>
                      </a:r>
                      <a:endParaRPr lang="da-DK" sz="1400" dirty="0">
                        <a:latin typeface="Arial" panose="020B0604020202020204" pitchFamily="34" charset="0"/>
                        <a:cs typeface="Arial" panose="020B0604020202020204" pitchFamily="34" charset="0"/>
                      </a:endParaRPr>
                    </a:p>
                  </a:txBody>
                  <a:tcPr>
                    <a:solidFill>
                      <a:schemeClr val="bg2"/>
                    </a:solidFill>
                  </a:tcPr>
                </a:tc>
                <a:tc>
                  <a:txBody>
                    <a:bodyPr/>
                    <a:lstStyle/>
                    <a:p>
                      <a:pPr>
                        <a:lnSpc>
                          <a:spcPct val="150000"/>
                        </a:lnSpc>
                      </a:pPr>
                      <a:r>
                        <a:rPr lang="da-DK" sz="1400" dirty="0" smtClean="0">
                          <a:latin typeface="Arial" panose="020B0604020202020204" pitchFamily="34" charset="0"/>
                          <a:cs typeface="Arial" panose="020B0604020202020204" pitchFamily="34" charset="0"/>
                        </a:rPr>
                        <a:t>Tålmodighed</a:t>
                      </a:r>
                      <a:endParaRPr lang="da-DK" sz="1400"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1820093950"/>
                  </a:ext>
                </a:extLst>
              </a:tr>
              <a:tr h="356948">
                <a:tc>
                  <a:txBody>
                    <a:bodyPr/>
                    <a:lstStyle/>
                    <a:p>
                      <a:pPr>
                        <a:lnSpc>
                          <a:spcPct val="150000"/>
                        </a:lnSpc>
                      </a:pPr>
                      <a:r>
                        <a:rPr lang="da-DK" sz="1400" dirty="0" smtClean="0">
                          <a:latin typeface="Arial" panose="020B0604020202020204" pitchFamily="34" charset="0"/>
                          <a:cs typeface="Arial" panose="020B0604020202020204" pitchFamily="34" charset="0"/>
                        </a:rPr>
                        <a:t>Ekstra</a:t>
                      </a:r>
                      <a:r>
                        <a:rPr lang="da-DK" sz="1400" baseline="0" dirty="0" smtClean="0">
                          <a:latin typeface="Arial" panose="020B0604020202020204" pitchFamily="34" charset="0"/>
                          <a:cs typeface="Arial" panose="020B0604020202020204" pitchFamily="34" charset="0"/>
                        </a:rPr>
                        <a:t> indsats (eksperter &amp; økonomi)</a:t>
                      </a:r>
                      <a:endParaRPr lang="da-DK" sz="1400" dirty="0">
                        <a:latin typeface="Arial" panose="020B0604020202020204" pitchFamily="34" charset="0"/>
                        <a:cs typeface="Arial" panose="020B0604020202020204" pitchFamily="34" charset="0"/>
                      </a:endParaRPr>
                    </a:p>
                  </a:txBody>
                  <a:tcPr>
                    <a:solidFill>
                      <a:schemeClr val="bg2"/>
                    </a:solidFill>
                  </a:tcPr>
                </a:tc>
                <a:tc>
                  <a:txBody>
                    <a:bodyPr/>
                    <a:lstStyle/>
                    <a:p>
                      <a:pPr>
                        <a:lnSpc>
                          <a:spcPct val="150000"/>
                        </a:lnSpc>
                      </a:pPr>
                      <a:r>
                        <a:rPr lang="da-DK" sz="1400" dirty="0" smtClean="0">
                          <a:latin typeface="Arial" panose="020B0604020202020204" pitchFamily="34" charset="0"/>
                          <a:cs typeface="Arial" panose="020B0604020202020204" pitchFamily="34" charset="0"/>
                        </a:rPr>
                        <a:t>Ekstra indsats (selvtræning &amp; rollemodeller)</a:t>
                      </a:r>
                    </a:p>
                  </a:txBody>
                  <a:tcPr>
                    <a:solidFill>
                      <a:schemeClr val="bg2"/>
                    </a:solidFill>
                  </a:tcPr>
                </a:tc>
                <a:extLst>
                  <a:ext uri="{0D108BD9-81ED-4DB2-BD59-A6C34878D82A}">
                    <a16:rowId xmlns:a16="http://schemas.microsoft.com/office/drawing/2014/main" val="3904604856"/>
                  </a:ext>
                </a:extLst>
              </a:tr>
              <a:tr h="336905">
                <a:tc>
                  <a:txBody>
                    <a:bodyPr/>
                    <a:lstStyle/>
                    <a:p>
                      <a:pPr>
                        <a:lnSpc>
                          <a:spcPct val="150000"/>
                        </a:lnSpc>
                      </a:pPr>
                      <a:r>
                        <a:rPr lang="da-DK" sz="1400" dirty="0" smtClean="0">
                          <a:latin typeface="Arial" panose="020B0604020202020204" pitchFamily="34" charset="0"/>
                          <a:cs typeface="Arial" panose="020B0604020202020204" pitchFamily="34" charset="0"/>
                        </a:rPr>
                        <a:t>Frygt for at fejle</a:t>
                      </a:r>
                      <a:endParaRPr lang="da-DK" sz="1400" dirty="0">
                        <a:latin typeface="Arial" panose="020B0604020202020204" pitchFamily="34" charset="0"/>
                        <a:cs typeface="Arial" panose="020B0604020202020204" pitchFamily="34" charset="0"/>
                      </a:endParaRPr>
                    </a:p>
                  </a:txBody>
                  <a:tcPr>
                    <a:solidFill>
                      <a:schemeClr val="bg2"/>
                    </a:solidFill>
                  </a:tcPr>
                </a:tc>
                <a:tc>
                  <a:txBody>
                    <a:bodyPr/>
                    <a:lstStyle/>
                    <a:p>
                      <a:pPr>
                        <a:lnSpc>
                          <a:spcPct val="150000"/>
                        </a:lnSpc>
                      </a:pPr>
                      <a:r>
                        <a:rPr lang="da-DK" sz="1400" dirty="0" smtClean="0">
                          <a:latin typeface="Arial" panose="020B0604020202020204" pitchFamily="34" charset="0"/>
                          <a:cs typeface="Arial" panose="020B0604020202020204" pitchFamily="34" charset="0"/>
                        </a:rPr>
                        <a:t>Tør</a:t>
                      </a:r>
                      <a:r>
                        <a:rPr lang="da-DK" sz="1400" baseline="0" dirty="0" smtClean="0">
                          <a:latin typeface="Arial" panose="020B0604020202020204" pitchFamily="34" charset="0"/>
                          <a:cs typeface="Arial" panose="020B0604020202020204" pitchFamily="34" charset="0"/>
                        </a:rPr>
                        <a:t> at fejle</a:t>
                      </a:r>
                      <a:endParaRPr lang="da-DK" sz="1400" dirty="0" smtClean="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1933990095"/>
                  </a:ext>
                </a:extLst>
              </a:tr>
              <a:tr h="336905">
                <a:tc>
                  <a:txBody>
                    <a:bodyPr/>
                    <a:lstStyle/>
                    <a:p>
                      <a:pPr>
                        <a:lnSpc>
                          <a:spcPct val="150000"/>
                        </a:lnSpc>
                      </a:pPr>
                      <a:r>
                        <a:rPr lang="da-DK" sz="1400" dirty="0" smtClean="0">
                          <a:latin typeface="Arial" panose="020B0604020202020204" pitchFamily="34" charset="0"/>
                          <a:cs typeface="Arial" panose="020B0604020202020204" pitchFamily="34" charset="0"/>
                        </a:rPr>
                        <a:t>Undgår feedback</a:t>
                      </a:r>
                      <a:endParaRPr lang="da-DK" sz="1400" dirty="0">
                        <a:latin typeface="Arial" panose="020B0604020202020204" pitchFamily="34" charset="0"/>
                        <a:cs typeface="Arial" panose="020B0604020202020204" pitchFamily="34" charset="0"/>
                      </a:endParaRPr>
                    </a:p>
                  </a:txBody>
                  <a:tcPr>
                    <a:solidFill>
                      <a:schemeClr val="bg2"/>
                    </a:solidFill>
                  </a:tcPr>
                </a:tc>
                <a:tc>
                  <a:txBody>
                    <a:bodyPr/>
                    <a:lstStyle/>
                    <a:p>
                      <a:pPr>
                        <a:lnSpc>
                          <a:spcPct val="150000"/>
                        </a:lnSpc>
                      </a:pPr>
                      <a:r>
                        <a:rPr lang="da-DK" sz="1400" dirty="0" smtClean="0">
                          <a:latin typeface="Arial" panose="020B0604020202020204" pitchFamily="34" charset="0"/>
                          <a:cs typeface="Arial" panose="020B0604020202020204" pitchFamily="34" charset="0"/>
                        </a:rPr>
                        <a:t>Opsøger</a:t>
                      </a:r>
                      <a:r>
                        <a:rPr lang="da-DK" sz="1400" baseline="0" dirty="0" smtClean="0">
                          <a:latin typeface="Arial" panose="020B0604020202020204" pitchFamily="34" charset="0"/>
                          <a:cs typeface="Arial" panose="020B0604020202020204" pitchFamily="34" charset="0"/>
                        </a:rPr>
                        <a:t> feedback</a:t>
                      </a:r>
                      <a:endParaRPr lang="da-DK" sz="1400" dirty="0" smtClean="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2591628151"/>
                  </a:ext>
                </a:extLst>
              </a:tr>
              <a:tr h="336905">
                <a:tc>
                  <a:txBody>
                    <a:bodyPr/>
                    <a:lstStyle/>
                    <a:p>
                      <a:pPr>
                        <a:lnSpc>
                          <a:spcPct val="150000"/>
                        </a:lnSpc>
                      </a:pPr>
                      <a:r>
                        <a:rPr lang="da-DK" sz="1400" dirty="0" smtClean="0">
                          <a:latin typeface="Arial" panose="020B0604020202020204" pitchFamily="34" charset="0"/>
                          <a:cs typeface="Arial" panose="020B0604020202020204" pitchFamily="34" charset="0"/>
                        </a:rPr>
                        <a:t>Motivation (afhængig</a:t>
                      </a:r>
                      <a:r>
                        <a:rPr lang="da-DK" sz="1400" baseline="0" dirty="0" smtClean="0">
                          <a:latin typeface="Arial" panose="020B0604020202020204" pitchFamily="34" charset="0"/>
                          <a:cs typeface="Arial" panose="020B0604020202020204" pitchFamily="34" charset="0"/>
                        </a:rPr>
                        <a:t> af resultater)</a:t>
                      </a:r>
                      <a:endParaRPr lang="da-DK" sz="1400" dirty="0">
                        <a:latin typeface="Arial" panose="020B0604020202020204" pitchFamily="34" charset="0"/>
                        <a:cs typeface="Arial" panose="020B0604020202020204" pitchFamily="34" charset="0"/>
                      </a:endParaRPr>
                    </a:p>
                  </a:txBody>
                  <a:tcPr>
                    <a:solidFill>
                      <a:schemeClr val="bg2"/>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a-DK" sz="1400" dirty="0" smtClean="0">
                          <a:latin typeface="Arial" panose="020B0604020202020204" pitchFamily="34" charset="0"/>
                          <a:cs typeface="Arial" panose="020B0604020202020204" pitchFamily="34" charset="0"/>
                        </a:rPr>
                        <a:t>Motivation (afhængig af udvikling)</a:t>
                      </a:r>
                    </a:p>
                  </a:txBody>
                  <a:tcPr>
                    <a:solidFill>
                      <a:schemeClr val="bg2"/>
                    </a:solidFill>
                  </a:tcPr>
                </a:tc>
                <a:extLst>
                  <a:ext uri="{0D108BD9-81ED-4DB2-BD59-A6C34878D82A}">
                    <a16:rowId xmlns:a16="http://schemas.microsoft.com/office/drawing/2014/main" val="3466702189"/>
                  </a:ext>
                </a:extLst>
              </a:tr>
              <a:tr h="336905">
                <a:tc>
                  <a:txBody>
                    <a:bodyPr/>
                    <a:lstStyle/>
                    <a:p>
                      <a:pPr>
                        <a:lnSpc>
                          <a:spcPct val="150000"/>
                        </a:lnSpc>
                      </a:pPr>
                      <a:r>
                        <a:rPr lang="da-DK" sz="1400" dirty="0" smtClean="0">
                          <a:latin typeface="Arial" panose="020B0604020202020204" pitchFamily="34" charset="0"/>
                          <a:cs typeface="Arial" panose="020B0604020202020204" pitchFamily="34" charset="0"/>
                        </a:rPr>
                        <a:t>Ungdom</a:t>
                      </a:r>
                      <a:r>
                        <a:rPr lang="da-DK" sz="1400" baseline="0" dirty="0" smtClean="0">
                          <a:latin typeface="Arial" panose="020B0604020202020204" pitchFamily="34" charset="0"/>
                          <a:cs typeface="Arial" panose="020B0604020202020204" pitchFamily="34" charset="0"/>
                        </a:rPr>
                        <a:t> før senior </a:t>
                      </a:r>
                      <a:endParaRPr lang="da-DK" sz="1400" dirty="0">
                        <a:latin typeface="Arial" panose="020B0604020202020204" pitchFamily="34" charset="0"/>
                        <a:cs typeface="Arial" panose="020B0604020202020204" pitchFamily="34" charset="0"/>
                      </a:endParaRPr>
                    </a:p>
                  </a:txBody>
                  <a:tcPr>
                    <a:solidFill>
                      <a:schemeClr val="bg2"/>
                    </a:solidFill>
                  </a:tcPr>
                </a:tc>
                <a:tc>
                  <a:txBody>
                    <a:bodyPr/>
                    <a:lstStyle/>
                    <a:p>
                      <a:pPr>
                        <a:lnSpc>
                          <a:spcPct val="150000"/>
                        </a:lnSpc>
                      </a:pPr>
                      <a:r>
                        <a:rPr lang="da-DK" sz="1400" dirty="0" smtClean="0">
                          <a:latin typeface="Arial" panose="020B0604020202020204" pitchFamily="34" charset="0"/>
                          <a:cs typeface="Arial" panose="020B0604020202020204" pitchFamily="34" charset="0"/>
                        </a:rPr>
                        <a:t>Senior før ungdom</a:t>
                      </a:r>
                    </a:p>
                  </a:txBody>
                  <a:tcPr>
                    <a:solidFill>
                      <a:schemeClr val="bg2"/>
                    </a:solidFill>
                  </a:tcPr>
                </a:tc>
                <a:extLst>
                  <a:ext uri="{0D108BD9-81ED-4DB2-BD59-A6C34878D82A}">
                    <a16:rowId xmlns:a16="http://schemas.microsoft.com/office/drawing/2014/main" val="3496388731"/>
                  </a:ext>
                </a:extLst>
              </a:tr>
              <a:tr h="336905">
                <a:tc>
                  <a:txBody>
                    <a:bodyPr/>
                    <a:lstStyle/>
                    <a:p>
                      <a:pPr>
                        <a:lnSpc>
                          <a:spcPct val="150000"/>
                        </a:lnSpc>
                      </a:pPr>
                      <a:r>
                        <a:rPr lang="da-DK" sz="1400" dirty="0" smtClean="0">
                          <a:latin typeface="Arial" panose="020B0604020202020204" pitchFamily="34" charset="0"/>
                          <a:cs typeface="Arial" panose="020B0604020202020204" pitchFamily="34" charset="0"/>
                        </a:rPr>
                        <a:t>Kan få hurtig anerkendelse</a:t>
                      </a:r>
                      <a:endParaRPr lang="da-DK" sz="1400" dirty="0">
                        <a:latin typeface="Arial" panose="020B0604020202020204" pitchFamily="34" charset="0"/>
                        <a:cs typeface="Arial" panose="020B0604020202020204" pitchFamily="34" charset="0"/>
                      </a:endParaRPr>
                    </a:p>
                  </a:txBody>
                  <a:tcPr>
                    <a:solidFill>
                      <a:schemeClr val="bg2"/>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a-DK" sz="1400" dirty="0" smtClean="0">
                          <a:latin typeface="Arial" panose="020B0604020202020204" pitchFamily="34" charset="0"/>
                          <a:cs typeface="Arial" panose="020B0604020202020204" pitchFamily="34" charset="0"/>
                        </a:rPr>
                        <a:t>Svært at få anerkendelse</a:t>
                      </a:r>
                    </a:p>
                  </a:txBody>
                  <a:tcPr>
                    <a:solidFill>
                      <a:schemeClr val="bg2"/>
                    </a:solidFill>
                  </a:tcPr>
                </a:tc>
                <a:extLst>
                  <a:ext uri="{0D108BD9-81ED-4DB2-BD59-A6C34878D82A}">
                    <a16:rowId xmlns:a16="http://schemas.microsoft.com/office/drawing/2014/main" val="1992890650"/>
                  </a:ext>
                </a:extLst>
              </a:tr>
            </a:tbl>
          </a:graphicData>
        </a:graphic>
      </p:graphicFrame>
      <p:sp>
        <p:nvSpPr>
          <p:cNvPr id="5" name="Afrundet rektangulær billedforklaring 4"/>
          <p:cNvSpPr/>
          <p:nvPr/>
        </p:nvSpPr>
        <p:spPr>
          <a:xfrm>
            <a:off x="4345969" y="2280861"/>
            <a:ext cx="1777429" cy="1171254"/>
          </a:xfrm>
          <a:prstGeom prst="wedgeRoundRect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p:cNvSpPr txBox="1"/>
          <p:nvPr/>
        </p:nvSpPr>
        <p:spPr>
          <a:xfrm>
            <a:off x="4438436" y="2404823"/>
            <a:ext cx="1592494" cy="923330"/>
          </a:xfrm>
          <a:prstGeom prst="rect">
            <a:avLst/>
          </a:prstGeom>
          <a:noFill/>
        </p:spPr>
        <p:txBody>
          <a:bodyPr wrap="square" rtlCol="0">
            <a:spAutoFit/>
          </a:bodyPr>
          <a:lstStyle/>
          <a:p>
            <a:pPr>
              <a:lnSpc>
                <a:spcPct val="150000"/>
              </a:lnSpc>
            </a:pPr>
            <a:r>
              <a:rPr lang="da-DK" sz="1200" dirty="0" smtClean="0">
                <a:latin typeface="Arial" panose="020B0604020202020204" pitchFamily="34" charset="0"/>
                <a:cs typeface="Arial" panose="020B0604020202020204" pitchFamily="34" charset="0"/>
              </a:rPr>
              <a:t>”Hvordan hjælper jeg mit barn med at </a:t>
            </a:r>
            <a:r>
              <a:rPr lang="da-DK" sz="1200" i="1" dirty="0" smtClean="0">
                <a:latin typeface="Arial" panose="020B0604020202020204" pitchFamily="34" charset="0"/>
                <a:cs typeface="Arial" panose="020B0604020202020204" pitchFamily="34" charset="0"/>
              </a:rPr>
              <a:t>være</a:t>
            </a:r>
            <a:r>
              <a:rPr lang="da-DK" sz="1200" dirty="0" smtClean="0">
                <a:latin typeface="Arial" panose="020B0604020202020204" pitchFamily="34" charset="0"/>
                <a:cs typeface="Arial" panose="020B0604020202020204" pitchFamily="34" charset="0"/>
              </a:rPr>
              <a:t> den bedste?”</a:t>
            </a:r>
            <a:endParaRPr lang="da-DK" sz="1200" dirty="0">
              <a:latin typeface="Arial" panose="020B0604020202020204" pitchFamily="34" charset="0"/>
              <a:cs typeface="Arial" panose="020B0604020202020204" pitchFamily="34" charset="0"/>
            </a:endParaRPr>
          </a:p>
        </p:txBody>
      </p:sp>
      <p:sp>
        <p:nvSpPr>
          <p:cNvPr id="8" name="Afrundet rektangulær billedforklaring 7"/>
          <p:cNvSpPr/>
          <p:nvPr/>
        </p:nvSpPr>
        <p:spPr>
          <a:xfrm>
            <a:off x="8979611" y="2281531"/>
            <a:ext cx="1777429" cy="1171254"/>
          </a:xfrm>
          <a:prstGeom prst="wedgeRoundRect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p:cNvSpPr txBox="1"/>
          <p:nvPr/>
        </p:nvSpPr>
        <p:spPr>
          <a:xfrm>
            <a:off x="9164546" y="2404823"/>
            <a:ext cx="1592494" cy="923330"/>
          </a:xfrm>
          <a:prstGeom prst="rect">
            <a:avLst/>
          </a:prstGeom>
          <a:noFill/>
        </p:spPr>
        <p:txBody>
          <a:bodyPr wrap="square" rtlCol="0">
            <a:spAutoFit/>
          </a:bodyPr>
          <a:lstStyle/>
          <a:p>
            <a:pPr>
              <a:lnSpc>
                <a:spcPct val="150000"/>
              </a:lnSpc>
            </a:pPr>
            <a:r>
              <a:rPr lang="da-DK" sz="1200" dirty="0" smtClean="0">
                <a:latin typeface="Arial" panose="020B0604020202020204" pitchFamily="34" charset="0"/>
                <a:cs typeface="Arial" panose="020B0604020202020204" pitchFamily="34" charset="0"/>
              </a:rPr>
              <a:t>”Hvordan hjælper jeg mit barn med at </a:t>
            </a:r>
            <a:r>
              <a:rPr lang="da-DK" sz="1200" i="1" dirty="0" smtClean="0">
                <a:latin typeface="Arial" panose="020B0604020202020204" pitchFamily="34" charset="0"/>
                <a:cs typeface="Arial" panose="020B0604020202020204" pitchFamily="34" charset="0"/>
              </a:rPr>
              <a:t>blive</a:t>
            </a:r>
            <a:r>
              <a:rPr lang="da-DK" sz="1200" dirty="0" smtClean="0">
                <a:latin typeface="Arial" panose="020B0604020202020204" pitchFamily="34" charset="0"/>
                <a:cs typeface="Arial" panose="020B0604020202020204" pitchFamily="34" charset="0"/>
              </a:rPr>
              <a:t> den bedste?”</a:t>
            </a:r>
            <a:endParaRPr lang="da-DK"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9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Mål &amp; orientering</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8" name="Rektangel 7"/>
          <p:cNvSpPr/>
          <p:nvPr/>
        </p:nvSpPr>
        <p:spPr>
          <a:xfrm>
            <a:off x="1097281" y="1860293"/>
            <a:ext cx="9762503" cy="1590179"/>
          </a:xfrm>
          <a:prstGeom prst="rect">
            <a:avLst/>
          </a:prstGeom>
        </p:spPr>
        <p:txBody>
          <a:bodyPr wrap="square">
            <a:spAutoFit/>
          </a:bodyPr>
          <a:lstStyle/>
          <a:p>
            <a:pPr>
              <a:lnSpc>
                <a:spcPct val="150000"/>
              </a:lnSpc>
              <a:spcAft>
                <a:spcPts val="800"/>
              </a:spcAft>
            </a:pPr>
            <a:r>
              <a:rPr lang="da-DK" sz="1400" dirty="0">
                <a:latin typeface="Arial" panose="020B0604020202020204" pitchFamily="34" charset="0"/>
                <a:ea typeface="Times New Roman" panose="02020603050405020304" pitchFamily="18" charset="0"/>
                <a:cs typeface="Arial" panose="020B0604020202020204" pitchFamily="34" charset="0"/>
              </a:rPr>
              <a:t>Forældres orientering smitter, som regel</a:t>
            </a:r>
            <a:r>
              <a:rPr lang="da-DK" sz="1400" dirty="0" smtClean="0">
                <a:latin typeface="Arial" panose="020B0604020202020204" pitchFamily="34" charset="0"/>
                <a:ea typeface="Times New Roman" panose="02020603050405020304" pitchFamily="18" charset="0"/>
                <a:cs typeface="Arial" panose="020B0604020202020204" pitchFamily="34" charset="0"/>
              </a:rPr>
              <a:t>, </a:t>
            </a:r>
            <a:r>
              <a:rPr lang="da-DK" sz="1400" dirty="0">
                <a:latin typeface="Arial" panose="020B0604020202020204" pitchFamily="34" charset="0"/>
                <a:ea typeface="Times New Roman" panose="02020603050405020304" pitchFamily="18" charset="0"/>
                <a:cs typeface="Arial" panose="020B0604020202020204" pitchFamily="34" charset="0"/>
              </a:rPr>
              <a:t>af på barnets orientering. </a:t>
            </a:r>
            <a:br>
              <a:rPr lang="da-DK" sz="1400" dirty="0">
                <a:latin typeface="Arial" panose="020B0604020202020204" pitchFamily="34" charset="0"/>
                <a:ea typeface="Times New Roman" panose="02020603050405020304" pitchFamily="18" charset="0"/>
                <a:cs typeface="Arial" panose="020B0604020202020204" pitchFamily="34" charset="0"/>
              </a:rPr>
            </a:br>
            <a:r>
              <a:rPr lang="da-DK" sz="1400" dirty="0">
                <a:latin typeface="Arial" panose="020B0604020202020204" pitchFamily="34" charset="0"/>
                <a:ea typeface="Times New Roman" panose="02020603050405020304" pitchFamily="18" charset="0"/>
                <a:cs typeface="Arial" panose="020B0604020202020204" pitchFamily="34" charset="0"/>
              </a:rPr>
              <a:t>Ens orientering </a:t>
            </a:r>
            <a:r>
              <a:rPr lang="da-DK" sz="1400" dirty="0" smtClean="0">
                <a:latin typeface="Arial" panose="020B0604020202020204" pitchFamily="34" charset="0"/>
                <a:ea typeface="Times New Roman" panose="02020603050405020304" pitchFamily="18" charset="0"/>
                <a:cs typeface="Arial" panose="020B0604020202020204" pitchFamily="34" charset="0"/>
              </a:rPr>
              <a:t>ligger ikke fast</a:t>
            </a:r>
            <a:r>
              <a:rPr lang="da-DK" sz="1400" dirty="0">
                <a:latin typeface="Arial" panose="020B0604020202020204" pitchFamily="34" charset="0"/>
                <a:ea typeface="Times New Roman" panose="02020603050405020304" pitchFamily="18" charset="0"/>
                <a:cs typeface="Arial" panose="020B0604020202020204" pitchFamily="34" charset="0"/>
              </a:rPr>
              <a:t>. Den er dynamisk </a:t>
            </a:r>
            <a:r>
              <a:rPr lang="da-DK" sz="1400" dirty="0" smtClean="0">
                <a:latin typeface="Arial" panose="020B0604020202020204" pitchFamily="34" charset="0"/>
                <a:ea typeface="Times New Roman" panose="02020603050405020304" pitchFamily="18" charset="0"/>
                <a:cs typeface="Arial" panose="020B0604020202020204" pitchFamily="34" charset="0"/>
              </a:rPr>
              <a:t>samt </a:t>
            </a:r>
            <a:r>
              <a:rPr lang="da-DK" sz="1400" dirty="0">
                <a:latin typeface="Arial" panose="020B0604020202020204" pitchFamily="34" charset="0"/>
                <a:ea typeface="Times New Roman" panose="02020603050405020304" pitchFamily="18" charset="0"/>
                <a:cs typeface="Arial" panose="020B0604020202020204" pitchFamily="34" charset="0"/>
              </a:rPr>
              <a:t>kan udvikles </a:t>
            </a:r>
            <a:r>
              <a:rPr lang="da-DK" sz="1400" dirty="0" smtClean="0">
                <a:latin typeface="Arial" panose="020B0604020202020204" pitchFamily="34" charset="0"/>
                <a:ea typeface="Times New Roman" panose="02020603050405020304" pitchFamily="18" charset="0"/>
                <a:cs typeface="Arial" panose="020B0604020202020204" pitchFamily="34" charset="0"/>
              </a:rPr>
              <a:t>og ændres</a:t>
            </a:r>
            <a:r>
              <a:rPr lang="da-DK" sz="1400" dirty="0">
                <a:latin typeface="Arial" panose="020B0604020202020204" pitchFamily="34" charset="0"/>
                <a:ea typeface="Times New Roman" panose="02020603050405020304" pitchFamily="18" charset="0"/>
                <a:cs typeface="Arial" panose="020B0604020202020204" pitchFamily="34" charset="0"/>
              </a:rPr>
              <a:t>.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Der </a:t>
            </a:r>
            <a:r>
              <a:rPr lang="da-DK" sz="1400" dirty="0">
                <a:latin typeface="Arial" panose="020B0604020202020204" pitchFamily="34" charset="0"/>
                <a:ea typeface="Times New Roman" panose="02020603050405020304" pitchFamily="18" charset="0"/>
                <a:cs typeface="Arial" panose="020B0604020202020204" pitchFamily="34" charset="0"/>
              </a:rPr>
              <a:t>er ikke noget rigtig og forkert.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Anbefalingen </a:t>
            </a:r>
            <a:r>
              <a:rPr lang="da-DK" sz="1400" dirty="0">
                <a:latin typeface="Arial" panose="020B0604020202020204" pitchFamily="34" charset="0"/>
                <a:ea typeface="Times New Roman" panose="02020603050405020304" pitchFamily="18" charset="0"/>
                <a:cs typeface="Arial" panose="020B0604020202020204" pitchFamily="34" charset="0"/>
              </a:rPr>
              <a:t>er, at det er helt okay, at du </a:t>
            </a:r>
            <a:r>
              <a:rPr lang="da-DK" sz="1400" dirty="0" smtClean="0">
                <a:latin typeface="Arial" panose="020B0604020202020204" pitchFamily="34" charset="0"/>
                <a:ea typeface="Times New Roman" panose="02020603050405020304" pitchFamily="18" charset="0"/>
                <a:cs typeface="Arial" panose="020B0604020202020204" pitchFamily="34" charset="0"/>
              </a:rPr>
              <a:t>taler </a:t>
            </a:r>
            <a:r>
              <a:rPr lang="da-DK" sz="1400" dirty="0">
                <a:latin typeface="Arial" panose="020B0604020202020204" pitchFamily="34" charset="0"/>
                <a:ea typeface="Times New Roman" panose="02020603050405020304" pitchFamily="18" charset="0"/>
                <a:cs typeface="Arial" panose="020B0604020202020204" pitchFamily="34" charset="0"/>
              </a:rPr>
              <a:t>om resultater, så længe du husker også at være </a:t>
            </a:r>
            <a:r>
              <a:rPr lang="da-DK" sz="1400" dirty="0" err="1">
                <a:latin typeface="Arial" panose="020B0604020202020204" pitchFamily="34" charset="0"/>
                <a:ea typeface="Times New Roman" panose="02020603050405020304" pitchFamily="18" charset="0"/>
                <a:cs typeface="Arial" panose="020B0604020202020204" pitchFamily="34" charset="0"/>
              </a:rPr>
              <a:t>mestringsorienteret</a:t>
            </a:r>
            <a:r>
              <a:rPr lang="da-DK" sz="1400" dirty="0">
                <a:latin typeface="Arial" panose="020B0604020202020204" pitchFamily="34" charset="0"/>
                <a:ea typeface="Times New Roman" panose="02020603050405020304" pitchFamily="18" charset="0"/>
                <a:cs typeface="Arial" panose="020B0604020202020204" pitchFamily="34" charset="0"/>
              </a:rPr>
              <a:t>.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9" name="Rektangel 8"/>
          <p:cNvSpPr/>
          <p:nvPr/>
        </p:nvSpPr>
        <p:spPr>
          <a:xfrm>
            <a:off x="1097281" y="3743965"/>
            <a:ext cx="6712107" cy="1164421"/>
          </a:xfrm>
          <a:prstGeom prst="rect">
            <a:avLst/>
          </a:prstGeom>
        </p:spPr>
        <p:txBody>
          <a:bodyPr wrap="square">
            <a:spAutoFit/>
          </a:bodyPr>
          <a:lstStyle/>
          <a:p>
            <a:pPr>
              <a:lnSpc>
                <a:spcPct val="150000"/>
              </a:lnSpc>
              <a:spcAft>
                <a:spcPts val="800"/>
              </a:spcAft>
            </a:pPr>
            <a:r>
              <a:rPr lang="da-DK" sz="1400" dirty="0">
                <a:latin typeface="Arial" panose="020B0604020202020204" pitchFamily="34" charset="0"/>
                <a:ea typeface="Times New Roman" panose="02020603050405020304" pitchFamily="18" charset="0"/>
                <a:cs typeface="Arial" panose="020B0604020202020204" pitchFamily="34" charset="0"/>
              </a:rPr>
              <a:t>Det samme gælder i klubben.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da-DK" sz="1400" dirty="0" smtClean="0">
                <a:latin typeface="Arial" panose="020B0604020202020204" pitchFamily="34" charset="0"/>
                <a:ea typeface="Times New Roman" panose="02020603050405020304" pitchFamily="18" charset="0"/>
                <a:cs typeface="Arial" panose="020B0604020202020204" pitchFamily="34" charset="0"/>
              </a:rPr>
              <a:t>Det </a:t>
            </a:r>
            <a:r>
              <a:rPr lang="da-DK" sz="1400" dirty="0">
                <a:latin typeface="Arial" panose="020B0604020202020204" pitchFamily="34" charset="0"/>
                <a:ea typeface="Times New Roman" panose="02020603050405020304" pitchFamily="18" charset="0"/>
                <a:cs typeface="Arial" panose="020B0604020202020204" pitchFamily="34" charset="0"/>
              </a:rPr>
              <a:t>er okay, at der snakkes resultater og evalueres på dem, så længe trænerne og klubmiljøet også er </a:t>
            </a:r>
            <a:r>
              <a:rPr lang="da-DK" sz="1400" dirty="0" err="1">
                <a:latin typeface="Arial" panose="020B0604020202020204" pitchFamily="34" charset="0"/>
                <a:ea typeface="Times New Roman" panose="02020603050405020304" pitchFamily="18" charset="0"/>
                <a:cs typeface="Arial" panose="020B0604020202020204" pitchFamily="34" charset="0"/>
              </a:rPr>
              <a:t>mestringsorienteret</a:t>
            </a:r>
            <a:r>
              <a:rPr lang="da-DK" sz="1400" dirty="0" smtClean="0">
                <a:latin typeface="Arial" panose="020B0604020202020204" pitchFamily="34" charset="0"/>
                <a:ea typeface="Times New Roman" panose="02020603050405020304" pitchFamily="18" charset="0"/>
                <a:cs typeface="Arial" panose="020B0604020202020204" pitchFamily="34" charset="0"/>
              </a:rPr>
              <a:t>.</a:t>
            </a:r>
            <a:endParaRPr lang="da-DK"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2" name="Heksagon 1"/>
          <p:cNvSpPr/>
          <p:nvPr/>
        </p:nvSpPr>
        <p:spPr>
          <a:xfrm>
            <a:off x="7952197" y="3962228"/>
            <a:ext cx="2578813" cy="2202266"/>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p:cNvSpPr txBox="1"/>
          <p:nvPr/>
        </p:nvSpPr>
        <p:spPr>
          <a:xfrm>
            <a:off x="8224461" y="4296107"/>
            <a:ext cx="2034283" cy="1877437"/>
          </a:xfrm>
          <a:prstGeom prst="rect">
            <a:avLst/>
          </a:prstGeom>
          <a:noFill/>
        </p:spPr>
        <p:txBody>
          <a:bodyPr wrap="square" rtlCol="0">
            <a:spAutoFit/>
          </a:bodyPr>
          <a:lstStyle/>
          <a:p>
            <a:pPr algn="ctr"/>
            <a:r>
              <a:rPr lang="da-DK" sz="1400" dirty="0">
                <a:latin typeface="Arial" panose="020B0604020202020204" pitchFamily="34" charset="0"/>
                <a:ea typeface="Times New Roman" panose="02020603050405020304" pitchFamily="18" charset="0"/>
                <a:cs typeface="Arial" panose="020B0604020202020204" pitchFamily="34" charset="0"/>
              </a:rPr>
              <a:t>I sportens verden er der en indgroet præstationsorientering.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gn="ctr"/>
            <a:endParaRPr lang="da-DK" sz="1400" dirty="0">
              <a:latin typeface="Arial" panose="020B0604020202020204" pitchFamily="34" charset="0"/>
              <a:ea typeface="Times New Roman" panose="02020603050405020304" pitchFamily="18" charset="0"/>
              <a:cs typeface="Arial" panose="020B0604020202020204" pitchFamily="34" charset="0"/>
            </a:endParaRPr>
          </a:p>
          <a:p>
            <a:pPr algn="ctr"/>
            <a:r>
              <a:rPr lang="da-DK" sz="1400" dirty="0" smtClean="0">
                <a:latin typeface="Arial" panose="020B0604020202020204" pitchFamily="34" charset="0"/>
                <a:ea typeface="Times New Roman" panose="02020603050405020304" pitchFamily="18" charset="0"/>
                <a:cs typeface="Arial" panose="020B0604020202020204" pitchFamily="34" charset="0"/>
              </a:rPr>
              <a:t>Der anbefales, </a:t>
            </a:r>
            <a:r>
              <a:rPr lang="da-DK" sz="1400" dirty="0">
                <a:latin typeface="Arial" panose="020B0604020202020204" pitchFamily="34" charset="0"/>
                <a:ea typeface="Times New Roman" panose="02020603050405020304" pitchFamily="18" charset="0"/>
                <a:cs typeface="Arial" panose="020B0604020202020204" pitchFamily="34" charset="0"/>
              </a:rPr>
              <a:t>at du er med til at sikre en balance.</a:t>
            </a:r>
            <a:endParaRPr lang="da-DK" sz="1400" dirty="0">
              <a:latin typeface="Arial" panose="020B0604020202020204" pitchFamily="34" charset="0"/>
              <a:cs typeface="Arial" panose="020B0604020202020204" pitchFamily="34" charset="0"/>
            </a:endParaRPr>
          </a:p>
          <a:p>
            <a:endParaRPr lang="da-DK" dirty="0"/>
          </a:p>
        </p:txBody>
      </p:sp>
    </p:spTree>
    <p:extLst>
      <p:ext uri="{BB962C8B-B14F-4D97-AF65-F5344CB8AC3E}">
        <p14:creationId xmlns:p14="http://schemas.microsoft.com/office/powerpoint/2010/main" val="223536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42108" y="627140"/>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Mål &amp; </a:t>
            </a:r>
            <a:r>
              <a:rPr lang="da-DK" sz="4000" b="1" spc="300" dirty="0" smtClean="0">
                <a:solidFill>
                  <a:srgbClr val="E7334B"/>
                </a:solidFill>
                <a:latin typeface="Arial Black" panose="020B0604020202020204" pitchFamily="34" charset="0"/>
                <a:cs typeface="Arial Black" panose="020B0604020202020204" pitchFamily="34" charset="0"/>
              </a:rPr>
              <a:t>orientering</a:t>
            </a:r>
            <a:endParaRPr lang="da-DK" sz="4000" b="1" spc="300" dirty="0">
              <a:solidFill>
                <a:srgbClr val="E7334B"/>
              </a:solidFill>
              <a:latin typeface="Arial Black" panose="020B0604020202020204" pitchFamily="34" charset="0"/>
              <a:cs typeface="Arial Black" panose="020B0604020202020204" pitchFamily="34" charset="0"/>
            </a:endParaRPr>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2665" y="1335026"/>
            <a:ext cx="4340695" cy="5327757"/>
          </a:xfrm>
          <a:prstGeom prst="rect">
            <a:avLst/>
          </a:prstGeom>
        </p:spPr>
      </p:pic>
    </p:spTree>
    <p:extLst>
      <p:ext uri="{BB962C8B-B14F-4D97-AF65-F5344CB8AC3E}">
        <p14:creationId xmlns:p14="http://schemas.microsoft.com/office/powerpoint/2010/main" val="2426146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51098" y="661617"/>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Typer af mål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4" name="Tekstfelt 3"/>
          <p:cNvSpPr txBox="1"/>
          <p:nvPr/>
        </p:nvSpPr>
        <p:spPr>
          <a:xfrm>
            <a:off x="2065314" y="1656776"/>
            <a:ext cx="1705510" cy="338554"/>
          </a:xfrm>
          <a:prstGeom prst="rect">
            <a:avLst/>
          </a:prstGeom>
          <a:noFill/>
        </p:spPr>
        <p:txBody>
          <a:bodyPr wrap="square" rtlCol="0">
            <a:spAutoFit/>
          </a:bodyPr>
          <a:lstStyle/>
          <a:p>
            <a:r>
              <a:rPr lang="da-DK" sz="1600" dirty="0" smtClean="0">
                <a:latin typeface="Arial" panose="020B0604020202020204" pitchFamily="34" charset="0"/>
                <a:cs typeface="Arial" panose="020B0604020202020204" pitchFamily="34" charset="0"/>
              </a:rPr>
              <a:t>”Jeg vil vinde”</a:t>
            </a:r>
            <a:endParaRPr lang="da-DK" sz="1600" dirty="0">
              <a:latin typeface="Arial" panose="020B0604020202020204" pitchFamily="34" charset="0"/>
              <a:cs typeface="Arial" panose="020B0604020202020204" pitchFamily="34" charset="0"/>
            </a:endParaRPr>
          </a:p>
        </p:txBody>
      </p:sp>
      <p:sp>
        <p:nvSpPr>
          <p:cNvPr id="7" name="Tekstfelt 6"/>
          <p:cNvSpPr txBox="1"/>
          <p:nvPr/>
        </p:nvSpPr>
        <p:spPr>
          <a:xfrm>
            <a:off x="4687085" y="1576151"/>
            <a:ext cx="2141165" cy="584775"/>
          </a:xfrm>
          <a:prstGeom prst="rect">
            <a:avLst/>
          </a:prstGeom>
          <a:noFill/>
        </p:spPr>
        <p:txBody>
          <a:bodyPr wrap="square" rtlCol="0">
            <a:spAutoFit/>
          </a:bodyPr>
          <a:lstStyle/>
          <a:p>
            <a:r>
              <a:rPr lang="da-DK" sz="1600" dirty="0" smtClean="0">
                <a:latin typeface="Arial" panose="020B0604020202020204" pitchFamily="34" charset="0"/>
                <a:cs typeface="Arial" panose="020B0604020202020204" pitchFamily="34" charset="0"/>
              </a:rPr>
              <a:t>”</a:t>
            </a:r>
            <a:r>
              <a:rPr lang="da-DK" sz="1600" dirty="0">
                <a:latin typeface="Arial" panose="020B0604020202020204" pitchFamily="34" charset="0"/>
                <a:cs typeface="Arial" panose="020B0604020202020204" pitchFamily="34" charset="0"/>
              </a:rPr>
              <a:t>J</a:t>
            </a:r>
            <a:r>
              <a:rPr lang="da-DK" sz="1600" dirty="0" smtClean="0">
                <a:latin typeface="Arial" panose="020B0604020202020204" pitchFamily="34" charset="0"/>
                <a:cs typeface="Arial" panose="020B0604020202020204" pitchFamily="34" charset="0"/>
              </a:rPr>
              <a:t>eg </a:t>
            </a:r>
            <a:r>
              <a:rPr lang="da-DK" sz="1600" dirty="0">
                <a:latin typeface="Arial" panose="020B0604020202020204" pitchFamily="34" charset="0"/>
                <a:cs typeface="Arial" panose="020B0604020202020204" pitchFamily="34" charset="0"/>
              </a:rPr>
              <a:t>vil slå min personlige rekord” </a:t>
            </a:r>
          </a:p>
        </p:txBody>
      </p:sp>
      <p:sp>
        <p:nvSpPr>
          <p:cNvPr id="8" name="Tekstfelt 7"/>
          <p:cNvSpPr txBox="1"/>
          <p:nvPr/>
        </p:nvSpPr>
        <p:spPr>
          <a:xfrm>
            <a:off x="7089170" y="1539520"/>
            <a:ext cx="2804844" cy="584775"/>
          </a:xfrm>
          <a:prstGeom prst="rect">
            <a:avLst/>
          </a:prstGeom>
          <a:noFill/>
        </p:spPr>
        <p:txBody>
          <a:bodyPr wrap="square" rtlCol="0">
            <a:spAutoFit/>
          </a:bodyPr>
          <a:lstStyle/>
          <a:p>
            <a:pPr lvl="0"/>
            <a:r>
              <a:rPr lang="da-DK" sz="1600" dirty="0" smtClean="0">
                <a:latin typeface="Arial" panose="020B0604020202020204" pitchFamily="34" charset="0"/>
                <a:cs typeface="Arial" panose="020B0604020202020204" pitchFamily="34" charset="0"/>
              </a:rPr>
              <a:t>”</a:t>
            </a:r>
            <a:r>
              <a:rPr lang="da-DK" sz="1600" dirty="0">
                <a:latin typeface="Arial" panose="020B0604020202020204" pitchFamily="34" charset="0"/>
                <a:cs typeface="Arial" panose="020B0604020202020204" pitchFamily="34" charset="0"/>
              </a:rPr>
              <a:t>J</a:t>
            </a:r>
            <a:r>
              <a:rPr lang="da-DK" sz="1600" dirty="0" smtClean="0">
                <a:latin typeface="Arial" panose="020B0604020202020204" pitchFamily="34" charset="0"/>
                <a:cs typeface="Arial" panose="020B0604020202020204" pitchFamily="34" charset="0"/>
              </a:rPr>
              <a:t>eg </a:t>
            </a:r>
            <a:r>
              <a:rPr lang="da-DK" sz="1600" dirty="0">
                <a:latin typeface="Arial" panose="020B0604020202020204" pitchFamily="34" charset="0"/>
                <a:cs typeface="Arial" panose="020B0604020202020204" pitchFamily="34" charset="0"/>
              </a:rPr>
              <a:t>vil </a:t>
            </a:r>
            <a:r>
              <a:rPr lang="da-DK" sz="1600" dirty="0" smtClean="0">
                <a:latin typeface="Arial" panose="020B0604020202020204" pitchFamily="34" charset="0"/>
                <a:cs typeface="Arial" panose="020B0604020202020204" pitchFamily="34" charset="0"/>
              </a:rPr>
              <a:t>blive </a:t>
            </a:r>
            <a:r>
              <a:rPr lang="da-DK" sz="1600" dirty="0">
                <a:latin typeface="Arial" panose="020B0604020202020204" pitchFamily="34" charset="0"/>
                <a:cs typeface="Arial" panose="020B0604020202020204" pitchFamily="34" charset="0"/>
              </a:rPr>
              <a:t>bedre til at orientere mig på banen”</a:t>
            </a:r>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3245" y="1819095"/>
            <a:ext cx="8668843" cy="4521988"/>
          </a:xfrm>
          <a:prstGeom prst="rect">
            <a:avLst/>
          </a:prstGeom>
        </p:spPr>
      </p:pic>
    </p:spTree>
    <p:extLst>
      <p:ext uri="{BB962C8B-B14F-4D97-AF65-F5344CB8AC3E}">
        <p14:creationId xmlns:p14="http://schemas.microsoft.com/office/powerpoint/2010/main" val="353380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747838" y="61543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Typer af mål</a:t>
            </a:r>
            <a:endParaRPr lang="da-DK" sz="4000" b="1" spc="300" dirty="0">
              <a:solidFill>
                <a:srgbClr val="E7334B"/>
              </a:solidFill>
              <a:latin typeface="Arial Black" panose="020B0604020202020204" pitchFamily="34" charset="0"/>
              <a:cs typeface="Arial Black" panose="020B0604020202020204" pitchFamily="34" charset="0"/>
            </a:endParaRPr>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214" y="1463053"/>
            <a:ext cx="4967164" cy="4912630"/>
          </a:xfrm>
          <a:prstGeom prst="rect">
            <a:avLst/>
          </a:prstGeom>
        </p:spPr>
      </p:pic>
    </p:spTree>
    <p:extLst>
      <p:ext uri="{BB962C8B-B14F-4D97-AF65-F5344CB8AC3E}">
        <p14:creationId xmlns:p14="http://schemas.microsoft.com/office/powerpoint/2010/main" val="3113978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Powerpoint skabelon.pptx  -  Skrivebeskyttet" id="{9F65EABE-AD78-4E10-9173-380B8BE5C4DD}" vid="{B2E418C7-1F34-46C7-B3EC-E7A548948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fd8fb3-0b55-40c5-8c15-3a3ad201fdd3" xsi:nil="true"/>
    <lcf76f155ced4ddcb4097134ff3c332f xmlns="20741a84-6104-4cdc-8c70-eca0c2de1303">
      <Terms xmlns="http://schemas.microsoft.com/office/infopath/2007/PartnerControls"/>
    </lcf76f155ced4ddcb4097134ff3c332f>
    <SharedWithUsers xmlns="30fd8fb3-0b55-40c5-8c15-3a3ad201fdd3">
      <UserInfo>
        <DisplayName>Bjarne Henriksen</DisplayName>
        <AccountId>511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73F81804712514682CCE7452CD89431" ma:contentTypeVersion="18" ma:contentTypeDescription="Opret et nyt dokument." ma:contentTypeScope="" ma:versionID="8dd473efd686f220ed1331555cc722ae">
  <xsd:schema xmlns:xsd="http://www.w3.org/2001/XMLSchema" xmlns:xs="http://www.w3.org/2001/XMLSchema" xmlns:p="http://schemas.microsoft.com/office/2006/metadata/properties" xmlns:ns2="20741a84-6104-4cdc-8c70-eca0c2de1303" xmlns:ns3="30fd8fb3-0b55-40c5-8c15-3a3ad201fdd3" targetNamespace="http://schemas.microsoft.com/office/2006/metadata/properties" ma:root="true" ma:fieldsID="4c65d4a3ca1283531a114c3fb5def228" ns2:_="" ns3:_="">
    <xsd:import namespace="20741a84-6104-4cdc-8c70-eca0c2de1303"/>
    <xsd:import namespace="30fd8fb3-0b55-40c5-8c15-3a3ad201fd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1a84-6104-4cdc-8c70-eca0c2de1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ed20f0dd-e1f0-4e77-8298-b8f9fd3871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fd8fb3-0b55-40c5-8c15-3a3ad201fdd3"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797c4700-08ce-440f-b646-854beea9609e}" ma:internalName="TaxCatchAll" ma:showField="CatchAllData" ma:web="30fd8fb3-0b55-40c5-8c15-3a3ad201f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77AE41-9A36-4903-BF1A-82717B13BD99}">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20741a84-6104-4cdc-8c70-eca0c2de1303"/>
    <ds:schemaRef ds:uri="http://purl.org/dc/dcmitype/"/>
    <ds:schemaRef ds:uri="30fd8fb3-0b55-40c5-8c15-3a3ad201fdd3"/>
    <ds:schemaRef ds:uri="http://www.w3.org/XML/1998/namespace"/>
  </ds:schemaRefs>
</ds:datastoreItem>
</file>

<file path=customXml/itemProps2.xml><?xml version="1.0" encoding="utf-8"?>
<ds:datastoreItem xmlns:ds="http://schemas.openxmlformats.org/officeDocument/2006/customXml" ds:itemID="{4B57C47F-8DBD-4D54-BBC8-014307984740}"/>
</file>

<file path=customXml/itemProps3.xml><?xml version="1.0" encoding="utf-8"?>
<ds:datastoreItem xmlns:ds="http://schemas.openxmlformats.org/officeDocument/2006/customXml" ds:itemID="{93A8E6CE-32DC-4443-886E-D1C151977C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TD Powerpoint skabelon</Template>
  <TotalTime>1168</TotalTime>
  <Words>1276</Words>
  <Application>Microsoft Office PowerPoint</Application>
  <PresentationFormat>Widescreen</PresentationFormat>
  <Paragraphs>157</Paragraphs>
  <Slides>19</Slides>
  <Notes>19</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19</vt:i4>
      </vt:variant>
    </vt:vector>
  </HeadingPairs>
  <TitlesOfParts>
    <vt:vector size="27" baseType="lpstr">
      <vt:lpstr>Arial</vt:lpstr>
      <vt:lpstr>Arial Black</vt:lpstr>
      <vt:lpstr>Calibri</vt:lpstr>
      <vt:lpstr>Calibri Light</vt:lpstr>
      <vt:lpstr>Symbol</vt:lpstr>
      <vt:lpstr>Times New Roman</vt:lpstr>
      <vt:lpstr>Wingdings</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Team 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Christina Teller</dc:creator>
  <cp:lastModifiedBy>Mia Duedal</cp:lastModifiedBy>
  <cp:revision>67</cp:revision>
  <dcterms:created xsi:type="dcterms:W3CDTF">2024-06-04T06:36:41Z</dcterms:created>
  <dcterms:modified xsi:type="dcterms:W3CDTF">2024-10-04T11:07:04Z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0x010100473F81804712514682CCE7452CD89431</vt:lpwstr>
  </property>
  <property fmtid="{D5CDD505-2E9C-101B-9397-08002B2CF9AE}" pid="3" name="Order">
    <vt:lpwstr>339400.000000000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