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  <p:sldMasterId id="2147483684" r:id="rId7"/>
    <p:sldMasterId id="2147483708" r:id="rId8"/>
    <p:sldMasterId id="2147483710" r:id="rId9"/>
  </p:sldMasterIdLst>
  <p:notesMasterIdLst>
    <p:notesMasterId r:id="rId33"/>
  </p:notesMasterIdLst>
  <p:sldIdLst>
    <p:sldId id="287" r:id="rId10"/>
    <p:sldId id="309" r:id="rId11"/>
    <p:sldId id="290" r:id="rId12"/>
    <p:sldId id="328" r:id="rId13"/>
    <p:sldId id="329" r:id="rId14"/>
    <p:sldId id="1154" r:id="rId15"/>
    <p:sldId id="317" r:id="rId16"/>
    <p:sldId id="320" r:id="rId17"/>
    <p:sldId id="331" r:id="rId18"/>
    <p:sldId id="1144" r:id="rId19"/>
    <p:sldId id="1155" r:id="rId20"/>
    <p:sldId id="293" r:id="rId21"/>
    <p:sldId id="1145" r:id="rId22"/>
    <p:sldId id="1140" r:id="rId23"/>
    <p:sldId id="264" r:id="rId24"/>
    <p:sldId id="1152" r:id="rId25"/>
    <p:sldId id="1156" r:id="rId26"/>
    <p:sldId id="1157" r:id="rId27"/>
    <p:sldId id="1158" r:id="rId28"/>
    <p:sldId id="1159" r:id="rId29"/>
    <p:sldId id="325" r:id="rId30"/>
    <p:sldId id="277" r:id="rId31"/>
    <p:sldId id="305" r:id="rId3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  <a:srgbClr val="CF2D48"/>
    <a:srgbClr val="D52F48"/>
    <a:srgbClr val="DC2B4B"/>
    <a:srgbClr val="E7334B"/>
    <a:srgbClr val="C7C7C7"/>
    <a:srgbClr val="BF9963"/>
    <a:srgbClr val="16223F"/>
    <a:srgbClr val="DC30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52EF71-E7AD-430E-B1D1-A0CB5E08540F}" v="1" dt="2022-12-02T09:11:19.5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1"/>
    <p:restoredTop sz="91847" autoAdjust="0"/>
  </p:normalViewPr>
  <p:slideViewPr>
    <p:cSldViewPr snapToGrid="0" snapToObjects="1">
      <p:cViewPr varScale="1">
        <p:scale>
          <a:sx n="119" d="100"/>
          <a:sy n="119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microsoft.com/office/2015/10/relationships/revisionInfo" Target="revisionInfo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ds Sejerøe Jørgensen" userId="855c9085-062d-4804-b0b4-6ddc3805a0c4" providerId="ADAL" clId="{9628E24E-0D16-489E-B8DF-B35CB13C7E34}"/>
    <pc:docChg chg="modSld">
      <pc:chgData name="Mads Sejerøe Jørgensen" userId="855c9085-062d-4804-b0b4-6ddc3805a0c4" providerId="ADAL" clId="{9628E24E-0D16-489E-B8DF-B35CB13C7E34}" dt="2022-04-13T10:25:24.127" v="85" actId="404"/>
      <pc:docMkLst>
        <pc:docMk/>
      </pc:docMkLst>
      <pc:sldChg chg="modSp mod">
        <pc:chgData name="Mads Sejerøe Jørgensen" userId="855c9085-062d-4804-b0b4-6ddc3805a0c4" providerId="ADAL" clId="{9628E24E-0D16-489E-B8DF-B35CB13C7E34}" dt="2022-04-13T10:20:50.190" v="18" actId="1035"/>
        <pc:sldMkLst>
          <pc:docMk/>
          <pc:sldMk cId="39198801" sldId="287"/>
        </pc:sldMkLst>
        <pc:spChg chg="mod">
          <ac:chgData name="Mads Sejerøe Jørgensen" userId="855c9085-062d-4804-b0b4-6ddc3805a0c4" providerId="ADAL" clId="{9628E24E-0D16-489E-B8DF-B35CB13C7E34}" dt="2022-04-13T10:20:50.190" v="18" actId="1035"/>
          <ac:spMkLst>
            <pc:docMk/>
            <pc:sldMk cId="39198801" sldId="287"/>
            <ac:spMk id="6" creationId="{06DCB987-E75E-1947-BDA5-9652327161A6}"/>
          </ac:spMkLst>
        </pc:spChg>
      </pc:sldChg>
      <pc:sldChg chg="modSp mod">
        <pc:chgData name="Mads Sejerøe Jørgensen" userId="855c9085-062d-4804-b0b4-6ddc3805a0c4" providerId="ADAL" clId="{9628E24E-0D16-489E-B8DF-B35CB13C7E34}" dt="2022-04-13T10:25:24.127" v="85" actId="404"/>
        <pc:sldMkLst>
          <pc:docMk/>
          <pc:sldMk cId="779640936" sldId="293"/>
        </pc:sldMkLst>
        <pc:spChg chg="mod">
          <ac:chgData name="Mads Sejerøe Jørgensen" userId="855c9085-062d-4804-b0b4-6ddc3805a0c4" providerId="ADAL" clId="{9628E24E-0D16-489E-B8DF-B35CB13C7E34}" dt="2022-04-13T10:25:24.127" v="85" actId="404"/>
          <ac:spMkLst>
            <pc:docMk/>
            <pc:sldMk cId="779640936" sldId="293"/>
            <ac:spMk id="5" creationId="{50ADFA1A-1C3D-4CFD-AABF-31D7B6543489}"/>
          </ac:spMkLst>
        </pc:spChg>
      </pc:sldChg>
      <pc:sldChg chg="modSp mod">
        <pc:chgData name="Mads Sejerøe Jørgensen" userId="855c9085-062d-4804-b0b4-6ddc3805a0c4" providerId="ADAL" clId="{9628E24E-0D16-489E-B8DF-B35CB13C7E34}" dt="2022-04-13T10:23:44.632" v="76" actId="18131"/>
        <pc:sldMkLst>
          <pc:docMk/>
          <pc:sldMk cId="3762640715" sldId="305"/>
        </pc:sldMkLst>
        <pc:picChg chg="mod modCrop">
          <ac:chgData name="Mads Sejerøe Jørgensen" userId="855c9085-062d-4804-b0b4-6ddc3805a0c4" providerId="ADAL" clId="{9628E24E-0D16-489E-B8DF-B35CB13C7E34}" dt="2022-04-13T10:23:44.632" v="76" actId="18131"/>
          <ac:picMkLst>
            <pc:docMk/>
            <pc:sldMk cId="3762640715" sldId="305"/>
            <ac:picMk id="7" creationId="{FD593B78-D89C-8546-A1A5-D0F6E0A4BBB3}"/>
          </ac:picMkLst>
        </pc:picChg>
      </pc:sldChg>
      <pc:sldChg chg="modSp mod">
        <pc:chgData name="Mads Sejerøe Jørgensen" userId="855c9085-062d-4804-b0b4-6ddc3805a0c4" providerId="ADAL" clId="{9628E24E-0D16-489E-B8DF-B35CB13C7E34}" dt="2022-04-13T10:21:52.143" v="37" actId="1036"/>
        <pc:sldMkLst>
          <pc:docMk/>
          <pc:sldMk cId="4235097059" sldId="328"/>
        </pc:sldMkLst>
        <pc:spChg chg="mod">
          <ac:chgData name="Mads Sejerøe Jørgensen" userId="855c9085-062d-4804-b0b4-6ddc3805a0c4" providerId="ADAL" clId="{9628E24E-0D16-489E-B8DF-B35CB13C7E34}" dt="2022-04-13T10:21:52.143" v="37" actId="1036"/>
          <ac:spMkLst>
            <pc:docMk/>
            <pc:sldMk cId="4235097059" sldId="328"/>
            <ac:spMk id="5" creationId="{73CA7001-0CE9-4BFF-9A26-E247D4CDDDD0}"/>
          </ac:spMkLst>
        </pc:spChg>
        <pc:spChg chg="mod">
          <ac:chgData name="Mads Sejerøe Jørgensen" userId="855c9085-062d-4804-b0b4-6ddc3805a0c4" providerId="ADAL" clId="{9628E24E-0D16-489E-B8DF-B35CB13C7E34}" dt="2022-04-13T10:21:31.279" v="32" actId="1035"/>
          <ac:spMkLst>
            <pc:docMk/>
            <pc:sldMk cId="4235097059" sldId="328"/>
            <ac:spMk id="9" creationId="{7F4B470F-CDF4-4B07-9CDC-40B48304512B}"/>
          </ac:spMkLst>
        </pc:spChg>
      </pc:sldChg>
      <pc:sldChg chg="modSp mod">
        <pc:chgData name="Mads Sejerøe Jørgensen" userId="855c9085-062d-4804-b0b4-6ddc3805a0c4" providerId="ADAL" clId="{9628E24E-0D16-489E-B8DF-B35CB13C7E34}" dt="2022-04-13T10:23:03.547" v="75" actId="1038"/>
        <pc:sldMkLst>
          <pc:docMk/>
          <pc:sldMk cId="547065913" sldId="1144"/>
        </pc:sldMkLst>
        <pc:spChg chg="mod">
          <ac:chgData name="Mads Sejerøe Jørgensen" userId="855c9085-062d-4804-b0b4-6ddc3805a0c4" providerId="ADAL" clId="{9628E24E-0D16-489E-B8DF-B35CB13C7E34}" dt="2022-04-13T10:23:03.547" v="75" actId="1038"/>
          <ac:spMkLst>
            <pc:docMk/>
            <pc:sldMk cId="547065913" sldId="1144"/>
            <ac:spMk id="2" creationId="{6F62E6FF-6FEC-476C-9349-3213061DC8F7}"/>
          </ac:spMkLst>
        </pc:spChg>
        <pc:spChg chg="mod">
          <ac:chgData name="Mads Sejerøe Jørgensen" userId="855c9085-062d-4804-b0b4-6ddc3805a0c4" providerId="ADAL" clId="{9628E24E-0D16-489E-B8DF-B35CB13C7E34}" dt="2022-04-13T10:22:44.851" v="42" actId="14100"/>
          <ac:spMkLst>
            <pc:docMk/>
            <pc:sldMk cId="547065913" sldId="1144"/>
            <ac:spMk id="14" creationId="{9A40936B-C910-46E8-97BF-2BCA784E2B1E}"/>
          </ac:spMkLst>
        </pc:spChg>
      </pc:sldChg>
      <pc:sldChg chg="modSp mod">
        <pc:chgData name="Mads Sejerøe Jørgensen" userId="855c9085-062d-4804-b0b4-6ddc3805a0c4" providerId="ADAL" clId="{9628E24E-0D16-489E-B8DF-B35CB13C7E34}" dt="2022-04-13T10:24:51.819" v="77" actId="20577"/>
        <pc:sldMkLst>
          <pc:docMk/>
          <pc:sldMk cId="130811408" sldId="1156"/>
        </pc:sldMkLst>
        <pc:spChg chg="mod">
          <ac:chgData name="Mads Sejerøe Jørgensen" userId="855c9085-062d-4804-b0b4-6ddc3805a0c4" providerId="ADAL" clId="{9628E24E-0D16-489E-B8DF-B35CB13C7E34}" dt="2022-04-13T10:24:51.819" v="77" actId="20577"/>
          <ac:spMkLst>
            <pc:docMk/>
            <pc:sldMk cId="130811408" sldId="1156"/>
            <ac:spMk id="7" creationId="{33F36F9B-B84C-434D-A55A-D839203AE874}"/>
          </ac:spMkLst>
        </pc:spChg>
      </pc:sldChg>
    </pc:docChg>
  </pc:docChgLst>
  <pc:docChgLst>
    <pc:chgData name="Mads Sejerøe Jørgensen" userId="855c9085-062d-4804-b0b4-6ddc3805a0c4" providerId="ADAL" clId="{7952EF71-E7AD-430E-B1D1-A0CB5E08540F}"/>
    <pc:docChg chg="modSld">
      <pc:chgData name="Mads Sejerøe Jørgensen" userId="855c9085-062d-4804-b0b4-6ddc3805a0c4" providerId="ADAL" clId="{7952EF71-E7AD-430E-B1D1-A0CB5E08540F}" dt="2022-12-02T09:11:59.652" v="3" actId="14100"/>
      <pc:docMkLst>
        <pc:docMk/>
      </pc:docMkLst>
      <pc:sldChg chg="modSp mod">
        <pc:chgData name="Mads Sejerøe Jørgensen" userId="855c9085-062d-4804-b0b4-6ddc3805a0c4" providerId="ADAL" clId="{7952EF71-E7AD-430E-B1D1-A0CB5E08540F}" dt="2022-12-02T09:11:59.652" v="3" actId="14100"/>
        <pc:sldMkLst>
          <pc:docMk/>
          <pc:sldMk cId="375277665" sldId="317"/>
        </pc:sldMkLst>
        <pc:picChg chg="mod">
          <ac:chgData name="Mads Sejerøe Jørgensen" userId="855c9085-062d-4804-b0b4-6ddc3805a0c4" providerId="ADAL" clId="{7952EF71-E7AD-430E-B1D1-A0CB5E08540F}" dt="2022-12-02T09:11:59.652" v="3" actId="14100"/>
          <ac:picMkLst>
            <pc:docMk/>
            <pc:sldMk cId="375277665" sldId="317"/>
            <ac:picMk id="5" creationId="{2F8364D9-BB1F-4727-8081-E8C886BDEF25}"/>
          </ac:picMkLst>
        </pc:picChg>
      </pc:sldChg>
    </pc:docChg>
  </pc:docChgLst>
  <pc:docChgLst>
    <pc:chgData name="Christina Teller" userId="ebb37f47-73c1-4af2-8118-85d3a5949150" providerId="ADAL" clId="{6D28CA3D-AC78-4D60-897D-00C703AA74B5}"/>
    <pc:docChg chg="undo custSel addSld delSld modSld sldOrd">
      <pc:chgData name="Christina Teller" userId="ebb37f47-73c1-4af2-8118-85d3a5949150" providerId="ADAL" clId="{6D28CA3D-AC78-4D60-897D-00C703AA74B5}" dt="2022-04-13T04:25:56.472" v="1550" actId="20577"/>
      <pc:docMkLst>
        <pc:docMk/>
      </pc:docMkLst>
      <pc:sldChg chg="del">
        <pc:chgData name="Christina Teller" userId="ebb37f47-73c1-4af2-8118-85d3a5949150" providerId="ADAL" clId="{6D28CA3D-AC78-4D60-897D-00C703AA74B5}" dt="2022-04-13T04:23:46.773" v="1398" actId="47"/>
        <pc:sldMkLst>
          <pc:docMk/>
          <pc:sldMk cId="3757965728" sldId="257"/>
        </pc:sldMkLst>
      </pc:sldChg>
      <pc:sldChg chg="addSp delSp modSp mod">
        <pc:chgData name="Christina Teller" userId="ebb37f47-73c1-4af2-8118-85d3a5949150" providerId="ADAL" clId="{6D28CA3D-AC78-4D60-897D-00C703AA74B5}" dt="2022-04-13T04:14:57.465" v="1191" actId="20577"/>
        <pc:sldMkLst>
          <pc:docMk/>
          <pc:sldMk cId="3352341782" sldId="264"/>
        </pc:sldMkLst>
        <pc:spChg chg="mod">
          <ac:chgData name="Christina Teller" userId="ebb37f47-73c1-4af2-8118-85d3a5949150" providerId="ADAL" clId="{6D28CA3D-AC78-4D60-897D-00C703AA74B5}" dt="2022-04-13T04:14:57.465" v="1191" actId="20577"/>
          <ac:spMkLst>
            <pc:docMk/>
            <pc:sldMk cId="3352341782" sldId="264"/>
            <ac:spMk id="3" creationId="{9A498058-DAAC-4F9B-ADED-18B1764C9D10}"/>
          </ac:spMkLst>
        </pc:spChg>
        <pc:spChg chg="del mod">
          <ac:chgData name="Christina Teller" userId="ebb37f47-73c1-4af2-8118-85d3a5949150" providerId="ADAL" clId="{6D28CA3D-AC78-4D60-897D-00C703AA74B5}" dt="2022-04-13T04:14:39.537" v="1186" actId="478"/>
          <ac:spMkLst>
            <pc:docMk/>
            <pc:sldMk cId="3352341782" sldId="264"/>
            <ac:spMk id="5" creationId="{00000000-0000-0000-0000-000000000000}"/>
          </ac:spMkLst>
        </pc:spChg>
        <pc:picChg chg="add mod">
          <ac:chgData name="Christina Teller" userId="ebb37f47-73c1-4af2-8118-85d3a5949150" providerId="ADAL" clId="{6D28CA3D-AC78-4D60-897D-00C703AA74B5}" dt="2022-04-13T04:14:45.299" v="1188" actId="1076"/>
          <ac:picMkLst>
            <pc:docMk/>
            <pc:sldMk cId="3352341782" sldId="264"/>
            <ac:picMk id="9" creationId="{769179C6-2E1B-42A6-A09A-8A946F080D67}"/>
          </ac:picMkLst>
        </pc:picChg>
      </pc:sldChg>
      <pc:sldChg chg="del">
        <pc:chgData name="Christina Teller" userId="ebb37f47-73c1-4af2-8118-85d3a5949150" providerId="ADAL" clId="{6D28CA3D-AC78-4D60-897D-00C703AA74B5}" dt="2022-04-13T04:19:39.513" v="1295" actId="47"/>
        <pc:sldMkLst>
          <pc:docMk/>
          <pc:sldMk cId="3510616251" sldId="265"/>
        </pc:sldMkLst>
      </pc:sldChg>
      <pc:sldChg chg="del">
        <pc:chgData name="Christina Teller" userId="ebb37f47-73c1-4af2-8118-85d3a5949150" providerId="ADAL" clId="{6D28CA3D-AC78-4D60-897D-00C703AA74B5}" dt="2022-04-13T04:19:51.244" v="1297" actId="47"/>
        <pc:sldMkLst>
          <pc:docMk/>
          <pc:sldMk cId="3462895453" sldId="266"/>
        </pc:sldMkLst>
      </pc:sldChg>
      <pc:sldChg chg="del">
        <pc:chgData name="Christina Teller" userId="ebb37f47-73c1-4af2-8118-85d3a5949150" providerId="ADAL" clId="{6D28CA3D-AC78-4D60-897D-00C703AA74B5}" dt="2022-04-13T04:19:51.244" v="1297" actId="47"/>
        <pc:sldMkLst>
          <pc:docMk/>
          <pc:sldMk cId="130811408" sldId="269"/>
        </pc:sldMkLst>
      </pc:sldChg>
      <pc:sldChg chg="del">
        <pc:chgData name="Christina Teller" userId="ebb37f47-73c1-4af2-8118-85d3a5949150" providerId="ADAL" clId="{6D28CA3D-AC78-4D60-897D-00C703AA74B5}" dt="2022-04-13T04:19:51.244" v="1297" actId="47"/>
        <pc:sldMkLst>
          <pc:docMk/>
          <pc:sldMk cId="3171949706" sldId="271"/>
        </pc:sldMkLst>
      </pc:sldChg>
      <pc:sldChg chg="del">
        <pc:chgData name="Christina Teller" userId="ebb37f47-73c1-4af2-8118-85d3a5949150" providerId="ADAL" clId="{6D28CA3D-AC78-4D60-897D-00C703AA74B5}" dt="2022-04-13T04:19:51.244" v="1297" actId="47"/>
        <pc:sldMkLst>
          <pc:docMk/>
          <pc:sldMk cId="2826669472" sldId="274"/>
        </pc:sldMkLst>
      </pc:sldChg>
      <pc:sldChg chg="del">
        <pc:chgData name="Christina Teller" userId="ebb37f47-73c1-4af2-8118-85d3a5949150" providerId="ADAL" clId="{6D28CA3D-AC78-4D60-897D-00C703AA74B5}" dt="2022-04-13T04:19:39.513" v="1295" actId="47"/>
        <pc:sldMkLst>
          <pc:docMk/>
          <pc:sldMk cId="3109431773" sldId="275"/>
        </pc:sldMkLst>
      </pc:sldChg>
      <pc:sldChg chg="del">
        <pc:chgData name="Christina Teller" userId="ebb37f47-73c1-4af2-8118-85d3a5949150" providerId="ADAL" clId="{6D28CA3D-AC78-4D60-897D-00C703AA74B5}" dt="2022-04-13T04:19:39.513" v="1295" actId="47"/>
        <pc:sldMkLst>
          <pc:docMk/>
          <pc:sldMk cId="2197633237" sldId="278"/>
        </pc:sldMkLst>
      </pc:sldChg>
      <pc:sldChg chg="del">
        <pc:chgData name="Christina Teller" userId="ebb37f47-73c1-4af2-8118-85d3a5949150" providerId="ADAL" clId="{6D28CA3D-AC78-4D60-897D-00C703AA74B5}" dt="2022-04-13T04:19:07.693" v="1293" actId="47"/>
        <pc:sldMkLst>
          <pc:docMk/>
          <pc:sldMk cId="2304045953" sldId="283"/>
        </pc:sldMkLst>
      </pc:sldChg>
      <pc:sldChg chg="del">
        <pc:chgData name="Christina Teller" userId="ebb37f47-73c1-4af2-8118-85d3a5949150" providerId="ADAL" clId="{6D28CA3D-AC78-4D60-897D-00C703AA74B5}" dt="2022-04-13T04:19:51.244" v="1297" actId="47"/>
        <pc:sldMkLst>
          <pc:docMk/>
          <pc:sldMk cId="2278819910" sldId="285"/>
        </pc:sldMkLst>
      </pc:sldChg>
      <pc:sldChg chg="modSp mod">
        <pc:chgData name="Christina Teller" userId="ebb37f47-73c1-4af2-8118-85d3a5949150" providerId="ADAL" clId="{6D28CA3D-AC78-4D60-897D-00C703AA74B5}" dt="2022-04-13T03:34:42.966" v="22" actId="20577"/>
        <pc:sldMkLst>
          <pc:docMk/>
          <pc:sldMk cId="39198801" sldId="287"/>
        </pc:sldMkLst>
        <pc:spChg chg="mod">
          <ac:chgData name="Christina Teller" userId="ebb37f47-73c1-4af2-8118-85d3a5949150" providerId="ADAL" clId="{6D28CA3D-AC78-4D60-897D-00C703AA74B5}" dt="2022-04-13T03:34:25.819" v="3"/>
          <ac:spMkLst>
            <pc:docMk/>
            <pc:sldMk cId="39198801" sldId="287"/>
            <ac:spMk id="6" creationId="{06DCB987-E75E-1947-BDA5-9652327161A6}"/>
          </ac:spMkLst>
        </pc:spChg>
        <pc:spChg chg="mod">
          <ac:chgData name="Christina Teller" userId="ebb37f47-73c1-4af2-8118-85d3a5949150" providerId="ADAL" clId="{6D28CA3D-AC78-4D60-897D-00C703AA74B5}" dt="2022-04-13T03:34:42.966" v="22" actId="20577"/>
          <ac:spMkLst>
            <pc:docMk/>
            <pc:sldMk cId="39198801" sldId="287"/>
            <ac:spMk id="11" creationId="{1FDBE32A-7E06-E64E-A66D-F6D662461EB6}"/>
          </ac:spMkLst>
        </pc:spChg>
      </pc:sldChg>
      <pc:sldChg chg="addSp delSp modSp mod">
        <pc:chgData name="Christina Teller" userId="ebb37f47-73c1-4af2-8118-85d3a5949150" providerId="ADAL" clId="{6D28CA3D-AC78-4D60-897D-00C703AA74B5}" dt="2022-04-13T03:40:45.710" v="109" actId="14100"/>
        <pc:sldMkLst>
          <pc:docMk/>
          <pc:sldMk cId="2468377064" sldId="290"/>
        </pc:sldMkLst>
        <pc:spChg chg="add mod">
          <ac:chgData name="Christina Teller" userId="ebb37f47-73c1-4af2-8118-85d3a5949150" providerId="ADAL" clId="{6D28CA3D-AC78-4D60-897D-00C703AA74B5}" dt="2022-04-13T03:38:56.459" v="101" actId="1076"/>
          <ac:spMkLst>
            <pc:docMk/>
            <pc:sldMk cId="2468377064" sldId="290"/>
            <ac:spMk id="5" creationId="{73CA7001-0CE9-4BFF-9A26-E247D4CDDDD0}"/>
          </ac:spMkLst>
        </pc:spChg>
        <pc:spChg chg="del">
          <ac:chgData name="Christina Teller" userId="ebb37f47-73c1-4af2-8118-85d3a5949150" providerId="ADAL" clId="{6D28CA3D-AC78-4D60-897D-00C703AA74B5}" dt="2022-04-13T03:38:29.068" v="97" actId="478"/>
          <ac:spMkLst>
            <pc:docMk/>
            <pc:sldMk cId="2468377064" sldId="290"/>
            <ac:spMk id="6" creationId="{06DCB987-E75E-1947-BDA5-9652327161A6}"/>
          </ac:spMkLst>
        </pc:spChg>
        <pc:spChg chg="add mod">
          <ac:chgData name="Christina Teller" userId="ebb37f47-73c1-4af2-8118-85d3a5949150" providerId="ADAL" clId="{6D28CA3D-AC78-4D60-897D-00C703AA74B5}" dt="2022-04-13T03:40:45.710" v="109" actId="14100"/>
          <ac:spMkLst>
            <pc:docMk/>
            <pc:sldMk cId="2468377064" sldId="290"/>
            <ac:spMk id="7" creationId="{1DFBD18C-03CF-4010-8DCA-5F9426A2EEC9}"/>
          </ac:spMkLst>
        </pc:spChg>
        <pc:spChg chg="del mod">
          <ac:chgData name="Christina Teller" userId="ebb37f47-73c1-4af2-8118-85d3a5949150" providerId="ADAL" clId="{6D28CA3D-AC78-4D60-897D-00C703AA74B5}" dt="2022-04-13T03:38:26.347" v="96" actId="478"/>
          <ac:spMkLst>
            <pc:docMk/>
            <pc:sldMk cId="2468377064" sldId="290"/>
            <ac:spMk id="11" creationId="{1FDBE32A-7E06-E64E-A66D-F6D662461EB6}"/>
          </ac:spMkLst>
        </pc:spChg>
        <pc:picChg chg="add mod">
          <ac:chgData name="Christina Teller" userId="ebb37f47-73c1-4af2-8118-85d3a5949150" providerId="ADAL" clId="{6D28CA3D-AC78-4D60-897D-00C703AA74B5}" dt="2022-04-13T03:39:42.763" v="106" actId="14100"/>
          <ac:picMkLst>
            <pc:docMk/>
            <pc:sldMk cId="2468377064" sldId="290"/>
            <ac:picMk id="2" creationId="{59769D61-D06C-473F-842B-22130BBF91FB}"/>
          </ac:picMkLst>
        </pc:picChg>
        <pc:picChg chg="del mod">
          <ac:chgData name="Christina Teller" userId="ebb37f47-73c1-4af2-8118-85d3a5949150" providerId="ADAL" clId="{6D28CA3D-AC78-4D60-897D-00C703AA74B5}" dt="2022-04-13T03:38:30.952" v="99" actId="478"/>
          <ac:picMkLst>
            <pc:docMk/>
            <pc:sldMk cId="2468377064" sldId="290"/>
            <ac:picMk id="3" creationId="{E834947F-5162-49B2-BA3C-3804B9B9E582}"/>
          </ac:picMkLst>
        </pc:picChg>
      </pc:sldChg>
      <pc:sldChg chg="del">
        <pc:chgData name="Christina Teller" userId="ebb37f47-73c1-4af2-8118-85d3a5949150" providerId="ADAL" clId="{6D28CA3D-AC78-4D60-897D-00C703AA74B5}" dt="2022-04-13T04:19:07.693" v="1293" actId="47"/>
        <pc:sldMkLst>
          <pc:docMk/>
          <pc:sldMk cId="1963344037" sldId="291"/>
        </pc:sldMkLst>
      </pc:sldChg>
      <pc:sldChg chg="del">
        <pc:chgData name="Christina Teller" userId="ebb37f47-73c1-4af2-8118-85d3a5949150" providerId="ADAL" clId="{6D28CA3D-AC78-4D60-897D-00C703AA74B5}" dt="2022-04-13T04:19:07.693" v="1293" actId="47"/>
        <pc:sldMkLst>
          <pc:docMk/>
          <pc:sldMk cId="915578269" sldId="292"/>
        </pc:sldMkLst>
      </pc:sldChg>
      <pc:sldChg chg="modSp mod ord">
        <pc:chgData name="Christina Teller" userId="ebb37f47-73c1-4af2-8118-85d3a5949150" providerId="ADAL" clId="{6D28CA3D-AC78-4D60-897D-00C703AA74B5}" dt="2022-04-13T04:06:42.739" v="851" actId="1076"/>
        <pc:sldMkLst>
          <pc:docMk/>
          <pc:sldMk cId="779640936" sldId="293"/>
        </pc:sldMkLst>
        <pc:spChg chg="mod">
          <ac:chgData name="Christina Teller" userId="ebb37f47-73c1-4af2-8118-85d3a5949150" providerId="ADAL" clId="{6D28CA3D-AC78-4D60-897D-00C703AA74B5}" dt="2022-04-13T04:06:42.739" v="851" actId="1076"/>
          <ac:spMkLst>
            <pc:docMk/>
            <pc:sldMk cId="779640936" sldId="293"/>
            <ac:spMk id="5" creationId="{50ADFA1A-1C3D-4CFD-AABF-31D7B6543489}"/>
          </ac:spMkLst>
        </pc:spChg>
        <pc:spChg chg="mod">
          <ac:chgData name="Christina Teller" userId="ebb37f47-73c1-4af2-8118-85d3a5949150" providerId="ADAL" clId="{6D28CA3D-AC78-4D60-897D-00C703AA74B5}" dt="2022-04-13T04:05:55.835" v="845" actId="14100"/>
          <ac:spMkLst>
            <pc:docMk/>
            <pc:sldMk cId="779640936" sldId="293"/>
            <ac:spMk id="9" creationId="{4A776768-5E32-AE4A-B50D-6D6E98934730}"/>
          </ac:spMkLst>
        </pc:spChg>
      </pc:sldChg>
      <pc:sldChg chg="del">
        <pc:chgData name="Christina Teller" userId="ebb37f47-73c1-4af2-8118-85d3a5949150" providerId="ADAL" clId="{6D28CA3D-AC78-4D60-897D-00C703AA74B5}" dt="2022-04-13T04:19:51.244" v="1297" actId="47"/>
        <pc:sldMkLst>
          <pc:docMk/>
          <pc:sldMk cId="472398173" sldId="294"/>
        </pc:sldMkLst>
      </pc:sldChg>
      <pc:sldChg chg="del">
        <pc:chgData name="Christina Teller" userId="ebb37f47-73c1-4af2-8118-85d3a5949150" providerId="ADAL" clId="{6D28CA3D-AC78-4D60-897D-00C703AA74B5}" dt="2022-04-13T04:19:51.244" v="1297" actId="47"/>
        <pc:sldMkLst>
          <pc:docMk/>
          <pc:sldMk cId="2957745854" sldId="295"/>
        </pc:sldMkLst>
      </pc:sldChg>
      <pc:sldChg chg="del">
        <pc:chgData name="Christina Teller" userId="ebb37f47-73c1-4af2-8118-85d3a5949150" providerId="ADAL" clId="{6D28CA3D-AC78-4D60-897D-00C703AA74B5}" dt="2022-04-13T04:19:51.244" v="1297" actId="47"/>
        <pc:sldMkLst>
          <pc:docMk/>
          <pc:sldMk cId="1614945286" sldId="296"/>
        </pc:sldMkLst>
      </pc:sldChg>
      <pc:sldChg chg="del">
        <pc:chgData name="Christina Teller" userId="ebb37f47-73c1-4af2-8118-85d3a5949150" providerId="ADAL" clId="{6D28CA3D-AC78-4D60-897D-00C703AA74B5}" dt="2022-04-13T04:19:07.693" v="1293" actId="47"/>
        <pc:sldMkLst>
          <pc:docMk/>
          <pc:sldMk cId="2525897265" sldId="297"/>
        </pc:sldMkLst>
      </pc:sldChg>
      <pc:sldChg chg="del">
        <pc:chgData name="Christina Teller" userId="ebb37f47-73c1-4af2-8118-85d3a5949150" providerId="ADAL" clId="{6D28CA3D-AC78-4D60-897D-00C703AA74B5}" dt="2022-04-13T04:19:43.779" v="1296" actId="47"/>
        <pc:sldMkLst>
          <pc:docMk/>
          <pc:sldMk cId="773724454" sldId="306"/>
        </pc:sldMkLst>
      </pc:sldChg>
      <pc:sldChg chg="del">
        <pc:chgData name="Christina Teller" userId="ebb37f47-73c1-4af2-8118-85d3a5949150" providerId="ADAL" clId="{6D28CA3D-AC78-4D60-897D-00C703AA74B5}" dt="2022-04-13T04:19:51.244" v="1297" actId="47"/>
        <pc:sldMkLst>
          <pc:docMk/>
          <pc:sldMk cId="1515326877" sldId="308"/>
        </pc:sldMkLst>
      </pc:sldChg>
      <pc:sldChg chg="addSp delSp modSp mod">
        <pc:chgData name="Christina Teller" userId="ebb37f47-73c1-4af2-8118-85d3a5949150" providerId="ADAL" clId="{6D28CA3D-AC78-4D60-897D-00C703AA74B5}" dt="2022-04-13T03:36:47.840" v="93" actId="1076"/>
        <pc:sldMkLst>
          <pc:docMk/>
          <pc:sldMk cId="3154031603" sldId="309"/>
        </pc:sldMkLst>
        <pc:spChg chg="add del mod">
          <ac:chgData name="Christina Teller" userId="ebb37f47-73c1-4af2-8118-85d3a5949150" providerId="ADAL" clId="{6D28CA3D-AC78-4D60-897D-00C703AA74B5}" dt="2022-04-13T03:36:47.840" v="93" actId="1076"/>
          <ac:spMkLst>
            <pc:docMk/>
            <pc:sldMk cId="3154031603" sldId="309"/>
            <ac:spMk id="6" creationId="{06DCB987-E75E-1947-BDA5-9652327161A6}"/>
          </ac:spMkLst>
        </pc:spChg>
        <pc:spChg chg="add del">
          <ac:chgData name="Christina Teller" userId="ebb37f47-73c1-4af2-8118-85d3a5949150" providerId="ADAL" clId="{6D28CA3D-AC78-4D60-897D-00C703AA74B5}" dt="2022-04-13T03:35:43.361" v="80" actId="22"/>
          <ac:spMkLst>
            <pc:docMk/>
            <pc:sldMk cId="3154031603" sldId="309"/>
            <ac:spMk id="7" creationId="{B68E588E-B927-479C-BD0F-072FE8924025}"/>
          </ac:spMkLst>
        </pc:spChg>
        <pc:spChg chg="del">
          <ac:chgData name="Christina Teller" userId="ebb37f47-73c1-4af2-8118-85d3a5949150" providerId="ADAL" clId="{6D28CA3D-AC78-4D60-897D-00C703AA74B5}" dt="2022-04-13T03:36:40.614" v="92" actId="478"/>
          <ac:spMkLst>
            <pc:docMk/>
            <pc:sldMk cId="3154031603" sldId="309"/>
            <ac:spMk id="11" creationId="{1FDBE32A-7E06-E64E-A66D-F6D662461EB6}"/>
          </ac:spMkLst>
        </pc:spChg>
      </pc:sldChg>
      <pc:sldChg chg="del">
        <pc:chgData name="Christina Teller" userId="ebb37f47-73c1-4af2-8118-85d3a5949150" providerId="ADAL" clId="{6D28CA3D-AC78-4D60-897D-00C703AA74B5}" dt="2022-04-13T04:19:07.693" v="1293" actId="47"/>
        <pc:sldMkLst>
          <pc:docMk/>
          <pc:sldMk cId="2200659426" sldId="310"/>
        </pc:sldMkLst>
      </pc:sldChg>
      <pc:sldChg chg="del">
        <pc:chgData name="Christina Teller" userId="ebb37f47-73c1-4af2-8118-85d3a5949150" providerId="ADAL" clId="{6D28CA3D-AC78-4D60-897D-00C703AA74B5}" dt="2022-04-13T04:19:07.693" v="1293" actId="47"/>
        <pc:sldMkLst>
          <pc:docMk/>
          <pc:sldMk cId="3028746441" sldId="311"/>
        </pc:sldMkLst>
      </pc:sldChg>
      <pc:sldChg chg="del">
        <pc:chgData name="Christina Teller" userId="ebb37f47-73c1-4af2-8118-85d3a5949150" providerId="ADAL" clId="{6D28CA3D-AC78-4D60-897D-00C703AA74B5}" dt="2022-04-13T04:19:07.693" v="1293" actId="47"/>
        <pc:sldMkLst>
          <pc:docMk/>
          <pc:sldMk cId="2482647964" sldId="312"/>
        </pc:sldMkLst>
      </pc:sldChg>
      <pc:sldChg chg="del">
        <pc:chgData name="Christina Teller" userId="ebb37f47-73c1-4af2-8118-85d3a5949150" providerId="ADAL" clId="{6D28CA3D-AC78-4D60-897D-00C703AA74B5}" dt="2022-04-13T04:19:07.693" v="1293" actId="47"/>
        <pc:sldMkLst>
          <pc:docMk/>
          <pc:sldMk cId="4193914514" sldId="313"/>
        </pc:sldMkLst>
      </pc:sldChg>
      <pc:sldChg chg="del">
        <pc:chgData name="Christina Teller" userId="ebb37f47-73c1-4af2-8118-85d3a5949150" providerId="ADAL" clId="{6D28CA3D-AC78-4D60-897D-00C703AA74B5}" dt="2022-04-13T04:19:07.693" v="1293" actId="47"/>
        <pc:sldMkLst>
          <pc:docMk/>
          <pc:sldMk cId="149538077" sldId="314"/>
        </pc:sldMkLst>
      </pc:sldChg>
      <pc:sldChg chg="del">
        <pc:chgData name="Christina Teller" userId="ebb37f47-73c1-4af2-8118-85d3a5949150" providerId="ADAL" clId="{6D28CA3D-AC78-4D60-897D-00C703AA74B5}" dt="2022-04-13T04:19:07.693" v="1293" actId="47"/>
        <pc:sldMkLst>
          <pc:docMk/>
          <pc:sldMk cId="3545161786" sldId="315"/>
        </pc:sldMkLst>
      </pc:sldChg>
      <pc:sldChg chg="del">
        <pc:chgData name="Christina Teller" userId="ebb37f47-73c1-4af2-8118-85d3a5949150" providerId="ADAL" clId="{6D28CA3D-AC78-4D60-897D-00C703AA74B5}" dt="2022-04-13T04:19:07.693" v="1293" actId="47"/>
        <pc:sldMkLst>
          <pc:docMk/>
          <pc:sldMk cId="1860494545" sldId="316"/>
        </pc:sldMkLst>
      </pc:sldChg>
      <pc:sldChg chg="addSp delSp modSp mod ord">
        <pc:chgData name="Christina Teller" userId="ebb37f47-73c1-4af2-8118-85d3a5949150" providerId="ADAL" clId="{6D28CA3D-AC78-4D60-897D-00C703AA74B5}" dt="2022-04-13T03:55:07.080" v="647" actId="20577"/>
        <pc:sldMkLst>
          <pc:docMk/>
          <pc:sldMk cId="375277665" sldId="317"/>
        </pc:sldMkLst>
        <pc:spChg chg="mod">
          <ac:chgData name="Christina Teller" userId="ebb37f47-73c1-4af2-8118-85d3a5949150" providerId="ADAL" clId="{6D28CA3D-AC78-4D60-897D-00C703AA74B5}" dt="2022-04-13T03:51:47.534" v="327" actId="1076"/>
          <ac:spMkLst>
            <pc:docMk/>
            <pc:sldMk cId="375277665" sldId="317"/>
            <ac:spMk id="6" creationId="{5A108E51-E2A6-2545-9855-E05743C93237}"/>
          </ac:spMkLst>
        </pc:spChg>
        <pc:spChg chg="del mod">
          <ac:chgData name="Christina Teller" userId="ebb37f47-73c1-4af2-8118-85d3a5949150" providerId="ADAL" clId="{6D28CA3D-AC78-4D60-897D-00C703AA74B5}" dt="2022-04-13T03:52:39.123" v="334"/>
          <ac:spMkLst>
            <pc:docMk/>
            <pc:sldMk cId="375277665" sldId="317"/>
            <ac:spMk id="7" creationId="{79D57A1D-A79C-B643-A92E-95284BE46951}"/>
          </ac:spMkLst>
        </pc:spChg>
        <pc:spChg chg="add del mod">
          <ac:chgData name="Christina Teller" userId="ebb37f47-73c1-4af2-8118-85d3a5949150" providerId="ADAL" clId="{6D28CA3D-AC78-4D60-897D-00C703AA74B5}" dt="2022-04-13T03:52:17.027" v="329"/>
          <ac:spMkLst>
            <pc:docMk/>
            <pc:sldMk cId="375277665" sldId="317"/>
            <ac:spMk id="8" creationId="{DA9DE712-8FE0-4078-A21E-314F70B4E052}"/>
          </ac:spMkLst>
        </pc:spChg>
        <pc:spChg chg="add mod">
          <ac:chgData name="Christina Teller" userId="ebb37f47-73c1-4af2-8118-85d3a5949150" providerId="ADAL" clId="{6D28CA3D-AC78-4D60-897D-00C703AA74B5}" dt="2022-04-13T03:55:07.080" v="647" actId="20577"/>
          <ac:spMkLst>
            <pc:docMk/>
            <pc:sldMk cId="375277665" sldId="317"/>
            <ac:spMk id="9" creationId="{35D4261D-370B-420E-8D4A-0401A24C9F7F}"/>
          </ac:spMkLst>
        </pc:spChg>
      </pc:sldChg>
      <pc:sldChg chg="del">
        <pc:chgData name="Christina Teller" userId="ebb37f47-73c1-4af2-8118-85d3a5949150" providerId="ADAL" clId="{6D28CA3D-AC78-4D60-897D-00C703AA74B5}" dt="2022-04-13T04:19:07.693" v="1293" actId="47"/>
        <pc:sldMkLst>
          <pc:docMk/>
          <pc:sldMk cId="2783751093" sldId="318"/>
        </pc:sldMkLst>
      </pc:sldChg>
      <pc:sldChg chg="del">
        <pc:chgData name="Christina Teller" userId="ebb37f47-73c1-4af2-8118-85d3a5949150" providerId="ADAL" clId="{6D28CA3D-AC78-4D60-897D-00C703AA74B5}" dt="2022-04-13T04:19:07.693" v="1293" actId="47"/>
        <pc:sldMkLst>
          <pc:docMk/>
          <pc:sldMk cId="1861173974" sldId="319"/>
        </pc:sldMkLst>
      </pc:sldChg>
      <pc:sldChg chg="modSp mod ord">
        <pc:chgData name="Christina Teller" userId="ebb37f47-73c1-4af2-8118-85d3a5949150" providerId="ADAL" clId="{6D28CA3D-AC78-4D60-897D-00C703AA74B5}" dt="2022-04-13T03:59:44.291" v="798" actId="255"/>
        <pc:sldMkLst>
          <pc:docMk/>
          <pc:sldMk cId="2204891933" sldId="320"/>
        </pc:sldMkLst>
        <pc:spChg chg="mod">
          <ac:chgData name="Christina Teller" userId="ebb37f47-73c1-4af2-8118-85d3a5949150" providerId="ADAL" clId="{6D28CA3D-AC78-4D60-897D-00C703AA74B5}" dt="2022-04-13T03:56:34.680" v="664" actId="1076"/>
          <ac:spMkLst>
            <pc:docMk/>
            <pc:sldMk cId="2204891933" sldId="320"/>
            <ac:spMk id="9" creationId="{4A776768-5E32-AE4A-B50D-6D6E98934730}"/>
          </ac:spMkLst>
        </pc:spChg>
        <pc:spChg chg="mod">
          <ac:chgData name="Christina Teller" userId="ebb37f47-73c1-4af2-8118-85d3a5949150" providerId="ADAL" clId="{6D28CA3D-AC78-4D60-897D-00C703AA74B5}" dt="2022-04-13T03:59:44.291" v="798" actId="255"/>
          <ac:spMkLst>
            <pc:docMk/>
            <pc:sldMk cId="2204891933" sldId="320"/>
            <ac:spMk id="10" creationId="{7009CA39-58D2-F74C-95F1-02F4BD30D2CF}"/>
          </ac:spMkLst>
        </pc:spChg>
      </pc:sldChg>
      <pc:sldChg chg="del">
        <pc:chgData name="Christina Teller" userId="ebb37f47-73c1-4af2-8118-85d3a5949150" providerId="ADAL" clId="{6D28CA3D-AC78-4D60-897D-00C703AA74B5}" dt="2022-04-13T04:19:07.693" v="1293" actId="47"/>
        <pc:sldMkLst>
          <pc:docMk/>
          <pc:sldMk cId="2432819949" sldId="321"/>
        </pc:sldMkLst>
      </pc:sldChg>
      <pc:sldChg chg="del">
        <pc:chgData name="Christina Teller" userId="ebb37f47-73c1-4af2-8118-85d3a5949150" providerId="ADAL" clId="{6D28CA3D-AC78-4D60-897D-00C703AA74B5}" dt="2022-04-13T04:19:51.244" v="1297" actId="47"/>
        <pc:sldMkLst>
          <pc:docMk/>
          <pc:sldMk cId="679142736" sldId="322"/>
        </pc:sldMkLst>
      </pc:sldChg>
      <pc:sldChg chg="del">
        <pc:chgData name="Christina Teller" userId="ebb37f47-73c1-4af2-8118-85d3a5949150" providerId="ADAL" clId="{6D28CA3D-AC78-4D60-897D-00C703AA74B5}" dt="2022-04-13T04:19:35.067" v="1294" actId="47"/>
        <pc:sldMkLst>
          <pc:docMk/>
          <pc:sldMk cId="769513599" sldId="323"/>
        </pc:sldMkLst>
      </pc:sldChg>
      <pc:sldChg chg="addSp modSp mod ord">
        <pc:chgData name="Christina Teller" userId="ebb37f47-73c1-4af2-8118-85d3a5949150" providerId="ADAL" clId="{6D28CA3D-AC78-4D60-897D-00C703AA74B5}" dt="2022-04-13T03:50:16.601" v="321" actId="1076"/>
        <pc:sldMkLst>
          <pc:docMk/>
          <pc:sldMk cId="1715352281" sldId="324"/>
        </pc:sldMkLst>
        <pc:spChg chg="add mod">
          <ac:chgData name="Christina Teller" userId="ebb37f47-73c1-4af2-8118-85d3a5949150" providerId="ADAL" clId="{6D28CA3D-AC78-4D60-897D-00C703AA74B5}" dt="2022-04-13T03:50:16.601" v="321" actId="1076"/>
          <ac:spMkLst>
            <pc:docMk/>
            <pc:sldMk cId="1715352281" sldId="324"/>
            <ac:spMk id="4" creationId="{C6F326D2-C794-48BF-81CA-189AA1974A03}"/>
          </ac:spMkLst>
        </pc:spChg>
        <pc:spChg chg="add mod">
          <ac:chgData name="Christina Teller" userId="ebb37f47-73c1-4af2-8118-85d3a5949150" providerId="ADAL" clId="{6D28CA3D-AC78-4D60-897D-00C703AA74B5}" dt="2022-04-13T03:50:11.095" v="320" actId="1076"/>
          <ac:spMkLst>
            <pc:docMk/>
            <pc:sldMk cId="1715352281" sldId="324"/>
            <ac:spMk id="5" creationId="{3654E9F7-8B53-41A9-ACEA-1A6144B53F1E}"/>
          </ac:spMkLst>
        </pc:spChg>
      </pc:sldChg>
      <pc:sldChg chg="addSp delSp modSp mod">
        <pc:chgData name="Christina Teller" userId="ebb37f47-73c1-4af2-8118-85d3a5949150" providerId="ADAL" clId="{6D28CA3D-AC78-4D60-897D-00C703AA74B5}" dt="2022-04-13T04:23:33.403" v="1397" actId="20577"/>
        <pc:sldMkLst>
          <pc:docMk/>
          <pc:sldMk cId="128471916" sldId="325"/>
        </pc:sldMkLst>
        <pc:spChg chg="add mod">
          <ac:chgData name="Christina Teller" userId="ebb37f47-73c1-4af2-8118-85d3a5949150" providerId="ADAL" clId="{6D28CA3D-AC78-4D60-897D-00C703AA74B5}" dt="2022-04-13T04:23:33.403" v="1397" actId="20577"/>
          <ac:spMkLst>
            <pc:docMk/>
            <pc:sldMk cId="128471916" sldId="325"/>
            <ac:spMk id="6" creationId="{ACCF2FAF-E269-4503-B122-88383DC556DF}"/>
          </ac:spMkLst>
        </pc:spChg>
        <pc:spChg chg="mod">
          <ac:chgData name="Christina Teller" userId="ebb37f47-73c1-4af2-8118-85d3a5949150" providerId="ADAL" clId="{6D28CA3D-AC78-4D60-897D-00C703AA74B5}" dt="2022-04-13T04:22:08.614" v="1386" actId="1076"/>
          <ac:spMkLst>
            <pc:docMk/>
            <pc:sldMk cId="128471916" sldId="325"/>
            <ac:spMk id="9" creationId="{4A776768-5E32-AE4A-B50D-6D6E98934730}"/>
          </ac:spMkLst>
        </pc:spChg>
        <pc:spChg chg="del">
          <ac:chgData name="Christina Teller" userId="ebb37f47-73c1-4af2-8118-85d3a5949150" providerId="ADAL" clId="{6D28CA3D-AC78-4D60-897D-00C703AA74B5}" dt="2022-04-13T04:20:42.613" v="1337" actId="478"/>
          <ac:spMkLst>
            <pc:docMk/>
            <pc:sldMk cId="128471916" sldId="325"/>
            <ac:spMk id="10" creationId="{7009CA39-58D2-F74C-95F1-02F4BD30D2CF}"/>
          </ac:spMkLst>
        </pc:spChg>
      </pc:sldChg>
      <pc:sldChg chg="del">
        <pc:chgData name="Christina Teller" userId="ebb37f47-73c1-4af2-8118-85d3a5949150" providerId="ADAL" clId="{6D28CA3D-AC78-4D60-897D-00C703AA74B5}" dt="2022-04-13T04:19:07.693" v="1293" actId="47"/>
        <pc:sldMkLst>
          <pc:docMk/>
          <pc:sldMk cId="429572177" sldId="326"/>
        </pc:sldMkLst>
      </pc:sldChg>
      <pc:sldChg chg="add del">
        <pc:chgData name="Christina Teller" userId="ebb37f47-73c1-4af2-8118-85d3a5949150" providerId="ADAL" clId="{6D28CA3D-AC78-4D60-897D-00C703AA74B5}" dt="2022-04-13T04:19:07.693" v="1293" actId="47"/>
        <pc:sldMkLst>
          <pc:docMk/>
          <pc:sldMk cId="3921252878" sldId="327"/>
        </pc:sldMkLst>
      </pc:sldChg>
      <pc:sldChg chg="addSp delSp modSp add mod">
        <pc:chgData name="Christina Teller" userId="ebb37f47-73c1-4af2-8118-85d3a5949150" providerId="ADAL" clId="{6D28CA3D-AC78-4D60-897D-00C703AA74B5}" dt="2022-04-13T03:43:12.237" v="158" actId="20577"/>
        <pc:sldMkLst>
          <pc:docMk/>
          <pc:sldMk cId="4235097059" sldId="328"/>
        </pc:sldMkLst>
        <pc:spChg chg="mod">
          <ac:chgData name="Christina Teller" userId="ebb37f47-73c1-4af2-8118-85d3a5949150" providerId="ADAL" clId="{6D28CA3D-AC78-4D60-897D-00C703AA74B5}" dt="2022-04-13T03:43:12.237" v="158" actId="20577"/>
          <ac:spMkLst>
            <pc:docMk/>
            <pc:sldMk cId="4235097059" sldId="328"/>
            <ac:spMk id="5" creationId="{73CA7001-0CE9-4BFF-9A26-E247D4CDDDD0}"/>
          </ac:spMkLst>
        </pc:spChg>
        <pc:spChg chg="del">
          <ac:chgData name="Christina Teller" userId="ebb37f47-73c1-4af2-8118-85d3a5949150" providerId="ADAL" clId="{6D28CA3D-AC78-4D60-897D-00C703AA74B5}" dt="2022-04-13T03:42:41.940" v="152" actId="478"/>
          <ac:spMkLst>
            <pc:docMk/>
            <pc:sldMk cId="4235097059" sldId="328"/>
            <ac:spMk id="7" creationId="{1DFBD18C-03CF-4010-8DCA-5F9426A2EEC9}"/>
          </ac:spMkLst>
        </pc:spChg>
        <pc:spChg chg="add mod">
          <ac:chgData name="Christina Teller" userId="ebb37f47-73c1-4af2-8118-85d3a5949150" providerId="ADAL" clId="{6D28CA3D-AC78-4D60-897D-00C703AA74B5}" dt="2022-04-13T03:43:09.944" v="157" actId="1076"/>
          <ac:spMkLst>
            <pc:docMk/>
            <pc:sldMk cId="4235097059" sldId="328"/>
            <ac:spMk id="9" creationId="{7F4B470F-CDF4-4B07-9CDC-40B48304512B}"/>
          </ac:spMkLst>
        </pc:spChg>
        <pc:picChg chg="del mod">
          <ac:chgData name="Christina Teller" userId="ebb37f47-73c1-4af2-8118-85d3a5949150" providerId="ADAL" clId="{6D28CA3D-AC78-4D60-897D-00C703AA74B5}" dt="2022-04-13T03:41:39.068" v="114" actId="478"/>
          <ac:picMkLst>
            <pc:docMk/>
            <pc:sldMk cId="4235097059" sldId="328"/>
            <ac:picMk id="2" creationId="{59769D61-D06C-473F-842B-22130BBF91FB}"/>
          </ac:picMkLst>
        </pc:picChg>
        <pc:picChg chg="add del mod">
          <ac:chgData name="Christina Teller" userId="ebb37f47-73c1-4af2-8118-85d3a5949150" providerId="ADAL" clId="{6D28CA3D-AC78-4D60-897D-00C703AA74B5}" dt="2022-04-13T03:41:37.592" v="113"/>
          <ac:picMkLst>
            <pc:docMk/>
            <pc:sldMk cId="4235097059" sldId="328"/>
            <ac:picMk id="6" creationId="{AA0487D8-36FE-42C2-8F09-0FD3AA4D9640}"/>
          </ac:picMkLst>
        </pc:picChg>
        <pc:picChg chg="add mod">
          <ac:chgData name="Christina Teller" userId="ebb37f47-73c1-4af2-8118-85d3a5949150" providerId="ADAL" clId="{6D28CA3D-AC78-4D60-897D-00C703AA74B5}" dt="2022-04-13T03:41:56.257" v="118" actId="14100"/>
          <ac:picMkLst>
            <pc:docMk/>
            <pc:sldMk cId="4235097059" sldId="328"/>
            <ac:picMk id="8" creationId="{6F09EF63-5824-4E03-901C-0487576EB503}"/>
          </ac:picMkLst>
        </pc:picChg>
      </pc:sldChg>
      <pc:sldChg chg="addSp delSp modSp add mod">
        <pc:chgData name="Christina Teller" userId="ebb37f47-73c1-4af2-8118-85d3a5949150" providerId="ADAL" clId="{6D28CA3D-AC78-4D60-897D-00C703AA74B5}" dt="2022-04-13T03:47:46.705" v="313" actId="20577"/>
        <pc:sldMkLst>
          <pc:docMk/>
          <pc:sldMk cId="1031462072" sldId="329"/>
        </pc:sldMkLst>
        <pc:spChg chg="del">
          <ac:chgData name="Christina Teller" userId="ebb37f47-73c1-4af2-8118-85d3a5949150" providerId="ADAL" clId="{6D28CA3D-AC78-4D60-897D-00C703AA74B5}" dt="2022-04-13T03:43:57.137" v="161" actId="478"/>
          <ac:spMkLst>
            <pc:docMk/>
            <pc:sldMk cId="1031462072" sldId="329"/>
            <ac:spMk id="5" creationId="{73CA7001-0CE9-4BFF-9A26-E247D4CDDDD0}"/>
          </ac:spMkLst>
        </pc:spChg>
        <pc:spChg chg="add del mod">
          <ac:chgData name="Christina Teller" userId="ebb37f47-73c1-4af2-8118-85d3a5949150" providerId="ADAL" clId="{6D28CA3D-AC78-4D60-897D-00C703AA74B5}" dt="2022-04-13T03:45:11.907" v="218" actId="478"/>
          <ac:spMkLst>
            <pc:docMk/>
            <pc:sldMk cId="1031462072" sldId="329"/>
            <ac:spMk id="6" creationId="{83A3CFBD-48CB-4A0A-9342-2E9B5CDF449A}"/>
          </ac:spMkLst>
        </pc:spChg>
        <pc:spChg chg="add del mod">
          <ac:chgData name="Christina Teller" userId="ebb37f47-73c1-4af2-8118-85d3a5949150" providerId="ADAL" clId="{6D28CA3D-AC78-4D60-897D-00C703AA74B5}" dt="2022-04-13T03:45:03.808" v="217" actId="478"/>
          <ac:spMkLst>
            <pc:docMk/>
            <pc:sldMk cId="1031462072" sldId="329"/>
            <ac:spMk id="7" creationId="{D689AE5A-8553-423F-96E1-E5769365EA42}"/>
          </ac:spMkLst>
        </pc:spChg>
        <pc:spChg chg="del">
          <ac:chgData name="Christina Teller" userId="ebb37f47-73c1-4af2-8118-85d3a5949150" providerId="ADAL" clId="{6D28CA3D-AC78-4D60-897D-00C703AA74B5}" dt="2022-04-13T03:44:00.019" v="162" actId="478"/>
          <ac:spMkLst>
            <pc:docMk/>
            <pc:sldMk cId="1031462072" sldId="329"/>
            <ac:spMk id="9" creationId="{7F4B470F-CDF4-4B07-9CDC-40B48304512B}"/>
          </ac:spMkLst>
        </pc:spChg>
        <pc:spChg chg="add del mod">
          <ac:chgData name="Christina Teller" userId="ebb37f47-73c1-4af2-8118-85d3a5949150" providerId="ADAL" clId="{6D28CA3D-AC78-4D60-897D-00C703AA74B5}" dt="2022-04-13T03:45:11.907" v="218" actId="478"/>
          <ac:spMkLst>
            <pc:docMk/>
            <pc:sldMk cId="1031462072" sldId="329"/>
            <ac:spMk id="10" creationId="{E22E1F09-3541-434D-87CB-8F33D431914C}"/>
          </ac:spMkLst>
        </pc:spChg>
        <pc:spChg chg="add del mod">
          <ac:chgData name="Christina Teller" userId="ebb37f47-73c1-4af2-8118-85d3a5949150" providerId="ADAL" clId="{6D28CA3D-AC78-4D60-897D-00C703AA74B5}" dt="2022-04-13T03:45:11.907" v="218" actId="478"/>
          <ac:spMkLst>
            <pc:docMk/>
            <pc:sldMk cId="1031462072" sldId="329"/>
            <ac:spMk id="12" creationId="{ABBFAB72-402B-45DC-AF33-391460521B41}"/>
          </ac:spMkLst>
        </pc:spChg>
        <pc:spChg chg="add del mod">
          <ac:chgData name="Christina Teller" userId="ebb37f47-73c1-4af2-8118-85d3a5949150" providerId="ADAL" clId="{6D28CA3D-AC78-4D60-897D-00C703AA74B5}" dt="2022-04-13T03:45:11.907" v="218" actId="478"/>
          <ac:spMkLst>
            <pc:docMk/>
            <pc:sldMk cId="1031462072" sldId="329"/>
            <ac:spMk id="13" creationId="{D909A85C-92DE-4F27-90F3-7B8A06A7026B}"/>
          </ac:spMkLst>
        </pc:spChg>
        <pc:spChg chg="add del mod">
          <ac:chgData name="Christina Teller" userId="ebb37f47-73c1-4af2-8118-85d3a5949150" providerId="ADAL" clId="{6D28CA3D-AC78-4D60-897D-00C703AA74B5}" dt="2022-04-13T03:44:57.084" v="215" actId="21"/>
          <ac:spMkLst>
            <pc:docMk/>
            <pc:sldMk cId="1031462072" sldId="329"/>
            <ac:spMk id="14" creationId="{D147671D-4BD4-4D2C-99AD-FF39D27BC444}"/>
          </ac:spMkLst>
        </pc:spChg>
        <pc:spChg chg="add mod">
          <ac:chgData name="Christina Teller" userId="ebb37f47-73c1-4af2-8118-85d3a5949150" providerId="ADAL" clId="{6D28CA3D-AC78-4D60-897D-00C703AA74B5}" dt="2022-04-13T03:45:36.164" v="233" actId="20577"/>
          <ac:spMkLst>
            <pc:docMk/>
            <pc:sldMk cId="1031462072" sldId="329"/>
            <ac:spMk id="15" creationId="{BB46704F-95C2-48C8-AC2A-79401005F739}"/>
          </ac:spMkLst>
        </pc:spChg>
        <pc:spChg chg="add mod">
          <ac:chgData name="Christina Teller" userId="ebb37f47-73c1-4af2-8118-85d3a5949150" providerId="ADAL" clId="{6D28CA3D-AC78-4D60-897D-00C703AA74B5}" dt="2022-04-13T03:46:18.289" v="239" actId="1076"/>
          <ac:spMkLst>
            <pc:docMk/>
            <pc:sldMk cId="1031462072" sldId="329"/>
            <ac:spMk id="16" creationId="{A3AE239F-6235-4273-8946-83DFDE981663}"/>
          </ac:spMkLst>
        </pc:spChg>
        <pc:spChg chg="add mod">
          <ac:chgData name="Christina Teller" userId="ebb37f47-73c1-4af2-8118-85d3a5949150" providerId="ADAL" clId="{6D28CA3D-AC78-4D60-897D-00C703AA74B5}" dt="2022-04-13T03:47:46.705" v="313" actId="20577"/>
          <ac:spMkLst>
            <pc:docMk/>
            <pc:sldMk cId="1031462072" sldId="329"/>
            <ac:spMk id="17" creationId="{59DAB4DC-E6FA-4AB9-A4C1-6868917DE17E}"/>
          </ac:spMkLst>
        </pc:spChg>
        <pc:picChg chg="del">
          <ac:chgData name="Christina Teller" userId="ebb37f47-73c1-4af2-8118-85d3a5949150" providerId="ADAL" clId="{6D28CA3D-AC78-4D60-897D-00C703AA74B5}" dt="2022-04-13T03:43:51.905" v="160" actId="478"/>
          <ac:picMkLst>
            <pc:docMk/>
            <pc:sldMk cId="1031462072" sldId="329"/>
            <ac:picMk id="8" creationId="{6F09EF63-5824-4E03-901C-0487576EB503}"/>
          </ac:picMkLst>
        </pc:picChg>
        <pc:picChg chg="add del mod">
          <ac:chgData name="Christina Teller" userId="ebb37f47-73c1-4af2-8118-85d3a5949150" providerId="ADAL" clId="{6D28CA3D-AC78-4D60-897D-00C703AA74B5}" dt="2022-04-13T03:44:36.967" v="213" actId="478"/>
          <ac:picMkLst>
            <pc:docMk/>
            <pc:sldMk cId="1031462072" sldId="329"/>
            <ac:picMk id="11" creationId="{8D61162B-1CE5-42CF-BE76-C3B76C08F7CA}"/>
          </ac:picMkLst>
        </pc:picChg>
      </pc:sldChg>
      <pc:sldChg chg="addSp modSp add mod ord">
        <pc:chgData name="Christina Teller" userId="ebb37f47-73c1-4af2-8118-85d3a5949150" providerId="ADAL" clId="{6D28CA3D-AC78-4D60-897D-00C703AA74B5}" dt="2022-04-13T04:02:37.180" v="808" actId="1076"/>
        <pc:sldMkLst>
          <pc:docMk/>
          <pc:sldMk cId="2200122660" sldId="330"/>
        </pc:sldMkLst>
        <pc:spChg chg="add mod">
          <ac:chgData name="Christina Teller" userId="ebb37f47-73c1-4af2-8118-85d3a5949150" providerId="ADAL" clId="{6D28CA3D-AC78-4D60-897D-00C703AA74B5}" dt="2022-04-13T04:02:13.613" v="805" actId="1076"/>
          <ac:spMkLst>
            <pc:docMk/>
            <pc:sldMk cId="2200122660" sldId="330"/>
            <ac:spMk id="4" creationId="{2F98705C-C9A5-42F5-A377-E5B9A9DECEE6}"/>
          </ac:spMkLst>
        </pc:spChg>
        <pc:spChg chg="add mod">
          <ac:chgData name="Christina Teller" userId="ebb37f47-73c1-4af2-8118-85d3a5949150" providerId="ADAL" clId="{6D28CA3D-AC78-4D60-897D-00C703AA74B5}" dt="2022-04-13T04:02:37.180" v="808" actId="1076"/>
          <ac:spMkLst>
            <pc:docMk/>
            <pc:sldMk cId="2200122660" sldId="330"/>
            <ac:spMk id="5" creationId="{37C1E8C9-08C8-4140-AD7F-BDBA54993ACA}"/>
          </ac:spMkLst>
        </pc:spChg>
      </pc:sldChg>
      <pc:sldChg chg="add del">
        <pc:chgData name="Christina Teller" userId="ebb37f47-73c1-4af2-8118-85d3a5949150" providerId="ADAL" clId="{6D28CA3D-AC78-4D60-897D-00C703AA74B5}" dt="2022-04-13T03:50:44.988" v="323" actId="2696"/>
        <pc:sldMkLst>
          <pc:docMk/>
          <pc:sldMk cId="3221875264" sldId="331"/>
        </pc:sldMkLst>
      </pc:sldChg>
      <pc:sldChg chg="modSp add mod">
        <pc:chgData name="Christina Teller" userId="ebb37f47-73c1-4af2-8118-85d3a5949150" providerId="ADAL" clId="{6D28CA3D-AC78-4D60-897D-00C703AA74B5}" dt="2022-04-13T04:00:16.770" v="801" actId="6549"/>
        <pc:sldMkLst>
          <pc:docMk/>
          <pc:sldMk cId="4228423887" sldId="331"/>
        </pc:sldMkLst>
        <pc:spChg chg="mod">
          <ac:chgData name="Christina Teller" userId="ebb37f47-73c1-4af2-8118-85d3a5949150" providerId="ADAL" clId="{6D28CA3D-AC78-4D60-897D-00C703AA74B5}" dt="2022-04-13T04:00:16.770" v="801" actId="6549"/>
          <ac:spMkLst>
            <pc:docMk/>
            <pc:sldMk cId="4228423887" sldId="331"/>
            <ac:spMk id="10" creationId="{7009CA39-58D2-F74C-95F1-02F4BD30D2CF}"/>
          </ac:spMkLst>
        </pc:spChg>
      </pc:sldChg>
      <pc:sldChg chg="addSp modSp mod">
        <pc:chgData name="Christina Teller" userId="ebb37f47-73c1-4af2-8118-85d3a5949150" providerId="ADAL" clId="{6D28CA3D-AC78-4D60-897D-00C703AA74B5}" dt="2022-04-13T04:25:32.598" v="1543" actId="20577"/>
        <pc:sldMkLst>
          <pc:docMk/>
          <pc:sldMk cId="3502129526" sldId="1058"/>
        </pc:sldMkLst>
        <pc:spChg chg="mod">
          <ac:chgData name="Christina Teller" userId="ebb37f47-73c1-4af2-8118-85d3a5949150" providerId="ADAL" clId="{6D28CA3D-AC78-4D60-897D-00C703AA74B5}" dt="2022-04-13T04:25:32.598" v="1543" actId="20577"/>
          <ac:spMkLst>
            <pc:docMk/>
            <pc:sldMk cId="3502129526" sldId="1058"/>
            <ac:spMk id="14" creationId="{9A40936B-C910-46E8-97BF-2BCA784E2B1E}"/>
          </ac:spMkLst>
        </pc:spChg>
        <pc:picChg chg="add mod">
          <ac:chgData name="Christina Teller" userId="ebb37f47-73c1-4af2-8118-85d3a5949150" providerId="ADAL" clId="{6D28CA3D-AC78-4D60-897D-00C703AA74B5}" dt="2022-04-13T04:15:49.652" v="1200" actId="1076"/>
          <ac:picMkLst>
            <pc:docMk/>
            <pc:sldMk cId="3502129526" sldId="1058"/>
            <ac:picMk id="9" creationId="{BF22CCEE-813B-4A66-B74A-D9FF3CC7F65D}"/>
          </ac:picMkLst>
        </pc:picChg>
      </pc:sldChg>
      <pc:sldChg chg="addSp modSp mod">
        <pc:chgData name="Christina Teller" userId="ebb37f47-73c1-4af2-8118-85d3a5949150" providerId="ADAL" clId="{6D28CA3D-AC78-4D60-897D-00C703AA74B5}" dt="2022-04-13T04:16:36.560" v="1246" actId="14100"/>
        <pc:sldMkLst>
          <pc:docMk/>
          <pc:sldMk cId="913496488" sldId="1136"/>
        </pc:sldMkLst>
        <pc:spChg chg="mod">
          <ac:chgData name="Christina Teller" userId="ebb37f47-73c1-4af2-8118-85d3a5949150" providerId="ADAL" clId="{6D28CA3D-AC78-4D60-897D-00C703AA74B5}" dt="2022-04-13T04:16:02.919" v="1216" actId="20577"/>
          <ac:spMkLst>
            <pc:docMk/>
            <pc:sldMk cId="913496488" sldId="1136"/>
            <ac:spMk id="2" creationId="{0FBAB837-CE95-412A-B021-C1079F6E5B7E}"/>
          </ac:spMkLst>
        </pc:spChg>
        <pc:spChg chg="mod">
          <ac:chgData name="Christina Teller" userId="ebb37f47-73c1-4af2-8118-85d3a5949150" providerId="ADAL" clId="{6D28CA3D-AC78-4D60-897D-00C703AA74B5}" dt="2022-04-13T04:16:23.814" v="1243" actId="20577"/>
          <ac:spMkLst>
            <pc:docMk/>
            <pc:sldMk cId="913496488" sldId="1136"/>
            <ac:spMk id="10" creationId="{F75F5FAF-AA68-45D5-8CC2-BBFE421522EA}"/>
          </ac:spMkLst>
        </pc:spChg>
        <pc:picChg chg="add mod">
          <ac:chgData name="Christina Teller" userId="ebb37f47-73c1-4af2-8118-85d3a5949150" providerId="ADAL" clId="{6D28CA3D-AC78-4D60-897D-00C703AA74B5}" dt="2022-04-13T04:16:36.560" v="1246" actId="14100"/>
          <ac:picMkLst>
            <pc:docMk/>
            <pc:sldMk cId="913496488" sldId="1136"/>
            <ac:picMk id="9" creationId="{082118F8-7F0C-424B-BDB8-455DDF684F4A}"/>
          </ac:picMkLst>
        </pc:picChg>
      </pc:sldChg>
      <pc:sldChg chg="addSp delSp modSp mod">
        <pc:chgData name="Christina Teller" userId="ebb37f47-73c1-4af2-8118-85d3a5949150" providerId="ADAL" clId="{6D28CA3D-AC78-4D60-897D-00C703AA74B5}" dt="2022-04-13T04:25:56.472" v="1550" actId="20577"/>
        <pc:sldMkLst>
          <pc:docMk/>
          <pc:sldMk cId="3540437883" sldId="1139"/>
        </pc:sldMkLst>
        <pc:spChg chg="mod">
          <ac:chgData name="Christina Teller" userId="ebb37f47-73c1-4af2-8118-85d3a5949150" providerId="ADAL" clId="{6D28CA3D-AC78-4D60-897D-00C703AA74B5}" dt="2022-04-13T04:25:56.472" v="1550" actId="20577"/>
          <ac:spMkLst>
            <pc:docMk/>
            <pc:sldMk cId="3540437883" sldId="1139"/>
            <ac:spMk id="14" creationId="{9A40936B-C910-46E8-97BF-2BCA784E2B1E}"/>
          </ac:spMkLst>
        </pc:spChg>
        <pc:picChg chg="del mod">
          <ac:chgData name="Christina Teller" userId="ebb37f47-73c1-4af2-8118-85d3a5949150" providerId="ADAL" clId="{6D28CA3D-AC78-4D60-897D-00C703AA74B5}" dt="2022-04-13T04:15:12.178" v="1193" actId="478"/>
          <ac:picMkLst>
            <pc:docMk/>
            <pc:sldMk cId="3540437883" sldId="1139"/>
            <ac:picMk id="9" creationId="{6AFABE51-3AD6-4916-BE49-B82C9E12062E}"/>
          </ac:picMkLst>
        </pc:picChg>
        <pc:picChg chg="add mod">
          <ac:chgData name="Christina Teller" userId="ebb37f47-73c1-4af2-8118-85d3a5949150" providerId="ADAL" clId="{6D28CA3D-AC78-4D60-897D-00C703AA74B5}" dt="2022-04-13T04:15:24.814" v="1196" actId="14100"/>
          <ac:picMkLst>
            <pc:docMk/>
            <pc:sldMk cId="3540437883" sldId="1139"/>
            <ac:picMk id="10" creationId="{EAFD1FC7-295D-4AB8-A963-3CD38AC9385D}"/>
          </ac:picMkLst>
        </pc:picChg>
      </pc:sldChg>
      <pc:sldChg chg="addSp modSp mod">
        <pc:chgData name="Christina Teller" userId="ebb37f47-73c1-4af2-8118-85d3a5949150" providerId="ADAL" clId="{6D28CA3D-AC78-4D60-897D-00C703AA74B5}" dt="2022-04-13T04:10:29.380" v="854" actId="1076"/>
        <pc:sldMkLst>
          <pc:docMk/>
          <pc:sldMk cId="1158783705" sldId="1140"/>
        </pc:sldMkLst>
        <pc:picChg chg="add mod">
          <ac:chgData name="Christina Teller" userId="ebb37f47-73c1-4af2-8118-85d3a5949150" providerId="ADAL" clId="{6D28CA3D-AC78-4D60-897D-00C703AA74B5}" dt="2022-04-13T04:10:29.380" v="854" actId="1076"/>
          <ac:picMkLst>
            <pc:docMk/>
            <pc:sldMk cId="1158783705" sldId="1140"/>
            <ac:picMk id="5" creationId="{EDA0991A-6A25-4742-A8B9-8BBEFC554872}"/>
          </ac:picMkLst>
        </pc:picChg>
      </pc:sldChg>
      <pc:sldChg chg="addSp delSp modSp add mod">
        <pc:chgData name="Christina Teller" userId="ebb37f47-73c1-4af2-8118-85d3a5949150" providerId="ADAL" clId="{6D28CA3D-AC78-4D60-897D-00C703AA74B5}" dt="2022-04-13T04:09:28.841" v="852" actId="14100"/>
        <pc:sldMkLst>
          <pc:docMk/>
          <pc:sldMk cId="18740137" sldId="1145"/>
        </pc:sldMkLst>
        <pc:spChg chg="mod">
          <ac:chgData name="Christina Teller" userId="ebb37f47-73c1-4af2-8118-85d3a5949150" providerId="ADAL" clId="{6D28CA3D-AC78-4D60-897D-00C703AA74B5}" dt="2022-04-13T04:03:34.240" v="813"/>
          <ac:spMkLst>
            <pc:docMk/>
            <pc:sldMk cId="18740137" sldId="1145"/>
            <ac:spMk id="4" creationId="{2F98705C-C9A5-42F5-A377-E5B9A9DECEE6}"/>
          </ac:spMkLst>
        </pc:spChg>
        <pc:spChg chg="del mod">
          <ac:chgData name="Christina Teller" userId="ebb37f47-73c1-4af2-8118-85d3a5949150" providerId="ADAL" clId="{6D28CA3D-AC78-4D60-897D-00C703AA74B5}" dt="2022-04-13T04:03:14.463" v="811" actId="478"/>
          <ac:spMkLst>
            <pc:docMk/>
            <pc:sldMk cId="18740137" sldId="1145"/>
            <ac:spMk id="5" creationId="{37C1E8C9-08C8-4140-AD7F-BDBA54993ACA}"/>
          </ac:spMkLst>
        </pc:spChg>
        <pc:spChg chg="add mod">
          <ac:chgData name="Christina Teller" userId="ebb37f47-73c1-4af2-8118-85d3a5949150" providerId="ADAL" clId="{6D28CA3D-AC78-4D60-897D-00C703AA74B5}" dt="2022-04-13T04:09:28.841" v="852" actId="14100"/>
          <ac:spMkLst>
            <pc:docMk/>
            <pc:sldMk cId="18740137" sldId="1145"/>
            <ac:spMk id="6" creationId="{31839A82-1903-4143-B39E-AFFC012C292C}"/>
          </ac:spMkLst>
        </pc:spChg>
      </pc:sldChg>
      <pc:sldChg chg="addSp delSp modSp mod">
        <pc:chgData name="Christina Teller" userId="ebb37f47-73c1-4af2-8118-85d3a5949150" providerId="ADAL" clId="{6D28CA3D-AC78-4D60-897D-00C703AA74B5}" dt="2022-04-13T04:18:09.087" v="1292" actId="1076"/>
        <pc:sldMkLst>
          <pc:docMk/>
          <pc:sldMk cId="2396150247" sldId="1146"/>
        </pc:sldMkLst>
        <pc:spChg chg="mod">
          <ac:chgData name="Christina Teller" userId="ebb37f47-73c1-4af2-8118-85d3a5949150" providerId="ADAL" clId="{6D28CA3D-AC78-4D60-897D-00C703AA74B5}" dt="2022-04-13T04:17:58.524" v="1288" actId="6549"/>
          <ac:spMkLst>
            <pc:docMk/>
            <pc:sldMk cId="2396150247" sldId="1146"/>
            <ac:spMk id="11" creationId="{F1D2086C-BC3B-4767-83F9-1D2FD8DDC78F}"/>
          </ac:spMkLst>
        </pc:spChg>
        <pc:picChg chg="del mod">
          <ac:chgData name="Christina Teller" userId="ebb37f47-73c1-4af2-8118-85d3a5949150" providerId="ADAL" clId="{6D28CA3D-AC78-4D60-897D-00C703AA74B5}" dt="2022-04-13T04:18:02.865" v="1290" actId="478"/>
          <ac:picMkLst>
            <pc:docMk/>
            <pc:sldMk cId="2396150247" sldId="1146"/>
            <ac:picMk id="8" creationId="{A6C6D764-29ED-40AF-AD24-2F72E2542958}"/>
          </ac:picMkLst>
        </pc:picChg>
        <pc:picChg chg="add mod">
          <ac:chgData name="Christina Teller" userId="ebb37f47-73c1-4af2-8118-85d3a5949150" providerId="ADAL" clId="{6D28CA3D-AC78-4D60-897D-00C703AA74B5}" dt="2022-04-13T04:18:09.087" v="1292" actId="1076"/>
          <ac:picMkLst>
            <pc:docMk/>
            <pc:sldMk cId="2396150247" sldId="1146"/>
            <ac:picMk id="10" creationId="{D6D7828B-36C3-4546-B740-8D557D7BB89B}"/>
          </ac:picMkLst>
        </pc:picChg>
      </pc:sldChg>
      <pc:sldChg chg="addSp delSp modSp mod">
        <pc:chgData name="Christina Teller" userId="ebb37f47-73c1-4af2-8118-85d3a5949150" providerId="ADAL" clId="{6D28CA3D-AC78-4D60-897D-00C703AA74B5}" dt="2022-04-13T04:17:29.648" v="1270" actId="20577"/>
        <pc:sldMkLst>
          <pc:docMk/>
          <pc:sldMk cId="746987938" sldId="1151"/>
        </pc:sldMkLst>
        <pc:spChg chg="mod">
          <ac:chgData name="Christina Teller" userId="ebb37f47-73c1-4af2-8118-85d3a5949150" providerId="ADAL" clId="{6D28CA3D-AC78-4D60-897D-00C703AA74B5}" dt="2022-04-13T04:16:55.646" v="1250" actId="1076"/>
          <ac:spMkLst>
            <pc:docMk/>
            <pc:sldMk cId="746987938" sldId="1151"/>
            <ac:spMk id="2" creationId="{0FBAB837-CE95-412A-B021-C1079F6E5B7E}"/>
          </ac:spMkLst>
        </pc:spChg>
        <pc:spChg chg="mod">
          <ac:chgData name="Christina Teller" userId="ebb37f47-73c1-4af2-8118-85d3a5949150" providerId="ADAL" clId="{6D28CA3D-AC78-4D60-897D-00C703AA74B5}" dt="2022-04-13T04:17:29.648" v="1270" actId="20577"/>
          <ac:spMkLst>
            <pc:docMk/>
            <pc:sldMk cId="746987938" sldId="1151"/>
            <ac:spMk id="10" creationId="{F75F5FAF-AA68-45D5-8CC2-BBFE421522EA}"/>
          </ac:spMkLst>
        </pc:spChg>
        <pc:picChg chg="del">
          <ac:chgData name="Christina Teller" userId="ebb37f47-73c1-4af2-8118-85d3a5949150" providerId="ADAL" clId="{6D28CA3D-AC78-4D60-897D-00C703AA74B5}" dt="2022-04-13T04:16:47.252" v="1247" actId="478"/>
          <ac:picMkLst>
            <pc:docMk/>
            <pc:sldMk cId="746987938" sldId="1151"/>
            <ac:picMk id="8" creationId="{A6C6D764-29ED-40AF-AD24-2F72E2542958}"/>
          </ac:picMkLst>
        </pc:picChg>
        <pc:picChg chg="add mod">
          <ac:chgData name="Christina Teller" userId="ebb37f47-73c1-4af2-8118-85d3a5949150" providerId="ADAL" clId="{6D28CA3D-AC78-4D60-897D-00C703AA74B5}" dt="2022-04-13T04:16:53.199" v="1249" actId="1076"/>
          <ac:picMkLst>
            <pc:docMk/>
            <pc:sldMk cId="746987938" sldId="1151"/>
            <ac:picMk id="9" creationId="{B64C74FD-77A3-43FE-9157-4E7FB33A646C}"/>
          </ac:picMkLst>
        </pc:picChg>
      </pc:sldChg>
      <pc:sldChg chg="addSp modSp add mod">
        <pc:chgData name="Christina Teller" userId="ebb37f47-73c1-4af2-8118-85d3a5949150" providerId="ADAL" clId="{6D28CA3D-AC78-4D60-897D-00C703AA74B5}" dt="2022-04-13T04:14:33.514" v="1185" actId="1076"/>
        <pc:sldMkLst>
          <pc:docMk/>
          <pc:sldMk cId="908851671" sldId="1152"/>
        </pc:sldMkLst>
        <pc:spChg chg="mod">
          <ac:chgData name="Christina Teller" userId="ebb37f47-73c1-4af2-8118-85d3a5949150" providerId="ADAL" clId="{6D28CA3D-AC78-4D60-897D-00C703AA74B5}" dt="2022-04-13T04:14:08.025" v="1183" actId="20577"/>
          <ac:spMkLst>
            <pc:docMk/>
            <pc:sldMk cId="908851671" sldId="1152"/>
            <ac:spMk id="3" creationId="{9A498058-DAAC-4F9B-ADED-18B1764C9D10}"/>
          </ac:spMkLst>
        </pc:spChg>
        <pc:spChg chg="mod">
          <ac:chgData name="Christina Teller" userId="ebb37f47-73c1-4af2-8118-85d3a5949150" providerId="ADAL" clId="{6D28CA3D-AC78-4D60-897D-00C703AA74B5}" dt="2022-04-13T04:14:00.238" v="1170" actId="1076"/>
          <ac:spMkLst>
            <pc:docMk/>
            <pc:sldMk cId="908851671" sldId="1152"/>
            <ac:spMk id="5" creationId="{00000000-0000-0000-0000-000000000000}"/>
          </ac:spMkLst>
        </pc:spChg>
        <pc:picChg chg="add mod">
          <ac:chgData name="Christina Teller" userId="ebb37f47-73c1-4af2-8118-85d3a5949150" providerId="ADAL" clId="{6D28CA3D-AC78-4D60-897D-00C703AA74B5}" dt="2022-04-13T04:14:33.514" v="1185" actId="1076"/>
          <ac:picMkLst>
            <pc:docMk/>
            <pc:sldMk cId="908851671" sldId="1152"/>
            <ac:picMk id="9" creationId="{F728190A-5602-48D9-B427-9DCC00292957}"/>
          </ac:picMkLst>
        </pc:picChg>
      </pc:sldChg>
    </pc:docChg>
  </pc:docChgLst>
  <pc:docChgLst>
    <pc:chgData name="Line Juhl Hintze" userId="7d2f7782-d0e0-4187-8aad-a35dd74dab36" providerId="ADAL" clId="{3DEE2477-4405-4B98-BF71-3B8477BE9929}"/>
    <pc:docChg chg="undo custSel addSld delSld modSld sldOrd addMainMaster delMainMaster">
      <pc:chgData name="Line Juhl Hintze" userId="7d2f7782-d0e0-4187-8aad-a35dd74dab36" providerId="ADAL" clId="{3DEE2477-4405-4B98-BF71-3B8477BE9929}" dt="2022-04-13T09:00:52.834" v="294" actId="14826"/>
      <pc:docMkLst>
        <pc:docMk/>
      </pc:docMkLst>
      <pc:sldChg chg="addSp delSp modSp mod">
        <pc:chgData name="Line Juhl Hintze" userId="7d2f7782-d0e0-4187-8aad-a35dd74dab36" providerId="ADAL" clId="{3DEE2477-4405-4B98-BF71-3B8477BE9929}" dt="2022-04-13T08:48:46.132" v="167" actId="20577"/>
        <pc:sldMkLst>
          <pc:docMk/>
          <pc:sldMk cId="3352341782" sldId="264"/>
        </pc:sldMkLst>
        <pc:spChg chg="mod">
          <ac:chgData name="Line Juhl Hintze" userId="7d2f7782-d0e0-4187-8aad-a35dd74dab36" providerId="ADAL" clId="{3DEE2477-4405-4B98-BF71-3B8477BE9929}" dt="2022-04-13T08:48:46.132" v="167" actId="20577"/>
          <ac:spMkLst>
            <pc:docMk/>
            <pc:sldMk cId="3352341782" sldId="264"/>
            <ac:spMk id="3" creationId="{9A498058-DAAC-4F9B-ADED-18B1764C9D10}"/>
          </ac:spMkLst>
        </pc:spChg>
        <pc:picChg chg="mod modCrop">
          <ac:chgData name="Line Juhl Hintze" userId="7d2f7782-d0e0-4187-8aad-a35dd74dab36" providerId="ADAL" clId="{3DEE2477-4405-4B98-BF71-3B8477BE9929}" dt="2022-04-13T08:48:21.715" v="164" actId="732"/>
          <ac:picMkLst>
            <pc:docMk/>
            <pc:sldMk cId="3352341782" sldId="264"/>
            <ac:picMk id="2" creationId="{00000000-0000-0000-0000-000000000000}"/>
          </ac:picMkLst>
        </pc:picChg>
        <pc:picChg chg="add del">
          <ac:chgData name="Line Juhl Hintze" userId="7d2f7782-d0e0-4187-8aad-a35dd74dab36" providerId="ADAL" clId="{3DEE2477-4405-4B98-BF71-3B8477BE9929}" dt="2022-04-13T08:44:31.413" v="143" actId="478"/>
          <ac:picMkLst>
            <pc:docMk/>
            <pc:sldMk cId="3352341782" sldId="264"/>
            <ac:picMk id="9" creationId="{769179C6-2E1B-42A6-A09A-8A946F080D67}"/>
          </ac:picMkLst>
        </pc:picChg>
      </pc:sldChg>
      <pc:sldChg chg="delSp modSp mod">
        <pc:chgData name="Line Juhl Hintze" userId="7d2f7782-d0e0-4187-8aad-a35dd74dab36" providerId="ADAL" clId="{3DEE2477-4405-4B98-BF71-3B8477BE9929}" dt="2022-04-13T08:30:36.084" v="37" actId="478"/>
        <pc:sldMkLst>
          <pc:docMk/>
          <pc:sldMk cId="39198801" sldId="287"/>
        </pc:sldMkLst>
        <pc:spChg chg="mod">
          <ac:chgData name="Line Juhl Hintze" userId="7d2f7782-d0e0-4187-8aad-a35dd74dab36" providerId="ADAL" clId="{3DEE2477-4405-4B98-BF71-3B8477BE9929}" dt="2022-04-13T08:28:45.817" v="33" actId="1076"/>
          <ac:spMkLst>
            <pc:docMk/>
            <pc:sldMk cId="39198801" sldId="287"/>
            <ac:spMk id="6" creationId="{06DCB987-E75E-1947-BDA5-9652327161A6}"/>
          </ac:spMkLst>
        </pc:spChg>
        <pc:spChg chg="del mod">
          <ac:chgData name="Line Juhl Hintze" userId="7d2f7782-d0e0-4187-8aad-a35dd74dab36" providerId="ADAL" clId="{3DEE2477-4405-4B98-BF71-3B8477BE9929}" dt="2022-04-13T08:30:36.084" v="37" actId="478"/>
          <ac:spMkLst>
            <pc:docMk/>
            <pc:sldMk cId="39198801" sldId="287"/>
            <ac:spMk id="11" creationId="{1FDBE32A-7E06-E64E-A66D-F6D662461EB6}"/>
          </ac:spMkLst>
        </pc:spChg>
        <pc:picChg chg="mod">
          <ac:chgData name="Line Juhl Hintze" userId="7d2f7782-d0e0-4187-8aad-a35dd74dab36" providerId="ADAL" clId="{3DEE2477-4405-4B98-BF71-3B8477BE9929}" dt="2022-04-13T08:28:50.384" v="34" actId="29295"/>
          <ac:picMkLst>
            <pc:docMk/>
            <pc:sldMk cId="39198801" sldId="287"/>
            <ac:picMk id="3" creationId="{F222247B-23E4-40BD-A9B7-97F20D2B1980}"/>
          </ac:picMkLst>
        </pc:picChg>
      </pc:sldChg>
      <pc:sldChg chg="modSp mod">
        <pc:chgData name="Line Juhl Hintze" userId="7d2f7782-d0e0-4187-8aad-a35dd74dab36" providerId="ADAL" clId="{3DEE2477-4405-4B98-BF71-3B8477BE9929}" dt="2022-04-13T08:33:01.419" v="55" actId="1076"/>
        <pc:sldMkLst>
          <pc:docMk/>
          <pc:sldMk cId="2468377064" sldId="290"/>
        </pc:sldMkLst>
        <pc:spChg chg="mod">
          <ac:chgData name="Line Juhl Hintze" userId="7d2f7782-d0e0-4187-8aad-a35dd74dab36" providerId="ADAL" clId="{3DEE2477-4405-4B98-BF71-3B8477BE9929}" dt="2022-04-13T08:32:16.791" v="47"/>
          <ac:spMkLst>
            <pc:docMk/>
            <pc:sldMk cId="2468377064" sldId="290"/>
            <ac:spMk id="5" creationId="{73CA7001-0CE9-4BFF-9A26-E247D4CDDDD0}"/>
          </ac:spMkLst>
        </pc:spChg>
        <pc:spChg chg="mod">
          <ac:chgData name="Line Juhl Hintze" userId="7d2f7782-d0e0-4187-8aad-a35dd74dab36" providerId="ADAL" clId="{3DEE2477-4405-4B98-BF71-3B8477BE9929}" dt="2022-04-13T08:33:01.419" v="55" actId="1076"/>
          <ac:spMkLst>
            <pc:docMk/>
            <pc:sldMk cId="2468377064" sldId="290"/>
            <ac:spMk id="7" creationId="{1DFBD18C-03CF-4010-8DCA-5F9426A2EEC9}"/>
          </ac:spMkLst>
        </pc:spChg>
        <pc:picChg chg="mod">
          <ac:chgData name="Line Juhl Hintze" userId="7d2f7782-d0e0-4187-8aad-a35dd74dab36" providerId="ADAL" clId="{3DEE2477-4405-4B98-BF71-3B8477BE9929}" dt="2022-04-13T08:32:45.249" v="51" actId="29295"/>
          <ac:picMkLst>
            <pc:docMk/>
            <pc:sldMk cId="2468377064" sldId="290"/>
            <ac:picMk id="2" creationId="{59769D61-D06C-473F-842B-22130BBF91FB}"/>
          </ac:picMkLst>
        </pc:picChg>
      </pc:sldChg>
      <pc:sldChg chg="modSp mod">
        <pc:chgData name="Line Juhl Hintze" userId="7d2f7782-d0e0-4187-8aad-a35dd74dab36" providerId="ADAL" clId="{3DEE2477-4405-4B98-BF71-3B8477BE9929}" dt="2022-04-13T09:00:52.834" v="294" actId="14826"/>
        <pc:sldMkLst>
          <pc:docMk/>
          <pc:sldMk cId="3762640715" sldId="305"/>
        </pc:sldMkLst>
        <pc:spChg chg="mod">
          <ac:chgData name="Line Juhl Hintze" userId="7d2f7782-d0e0-4187-8aad-a35dd74dab36" providerId="ADAL" clId="{3DEE2477-4405-4B98-BF71-3B8477BE9929}" dt="2022-04-13T09:00:28.801" v="293" actId="1076"/>
          <ac:spMkLst>
            <pc:docMk/>
            <pc:sldMk cId="3762640715" sldId="305"/>
            <ac:spMk id="8" creationId="{85AE1781-E696-A24E-BFBE-FDDA45A14E2F}"/>
          </ac:spMkLst>
        </pc:spChg>
        <pc:picChg chg="mod">
          <ac:chgData name="Line Juhl Hintze" userId="7d2f7782-d0e0-4187-8aad-a35dd74dab36" providerId="ADAL" clId="{3DEE2477-4405-4B98-BF71-3B8477BE9929}" dt="2022-04-13T09:00:52.834" v="294" actId="14826"/>
          <ac:picMkLst>
            <pc:docMk/>
            <pc:sldMk cId="3762640715" sldId="305"/>
            <ac:picMk id="7" creationId="{FD593B78-D89C-8546-A1A5-D0F6E0A4BBB3}"/>
          </ac:picMkLst>
        </pc:picChg>
      </pc:sldChg>
      <pc:sldChg chg="modSp mod">
        <pc:chgData name="Line Juhl Hintze" userId="7d2f7782-d0e0-4187-8aad-a35dd74dab36" providerId="ADAL" clId="{3DEE2477-4405-4B98-BF71-3B8477BE9929}" dt="2022-04-13T08:31:56.100" v="46" actId="29295"/>
        <pc:sldMkLst>
          <pc:docMk/>
          <pc:sldMk cId="3154031603" sldId="309"/>
        </pc:sldMkLst>
        <pc:spChg chg="mod">
          <ac:chgData name="Line Juhl Hintze" userId="7d2f7782-d0e0-4187-8aad-a35dd74dab36" providerId="ADAL" clId="{3DEE2477-4405-4B98-BF71-3B8477BE9929}" dt="2022-04-13T08:31:48.547" v="44" actId="1076"/>
          <ac:spMkLst>
            <pc:docMk/>
            <pc:sldMk cId="3154031603" sldId="309"/>
            <ac:spMk id="6" creationId="{06DCB987-E75E-1947-BDA5-9652327161A6}"/>
          </ac:spMkLst>
        </pc:spChg>
        <pc:picChg chg="mod modCrop">
          <ac:chgData name="Line Juhl Hintze" userId="7d2f7782-d0e0-4187-8aad-a35dd74dab36" providerId="ADAL" clId="{3DEE2477-4405-4B98-BF71-3B8477BE9929}" dt="2022-04-13T08:31:56.100" v="46" actId="29295"/>
          <ac:picMkLst>
            <pc:docMk/>
            <pc:sldMk cId="3154031603" sldId="309"/>
            <ac:picMk id="3" creationId="{F222247B-23E4-40BD-A9B7-97F20D2B1980}"/>
          </ac:picMkLst>
        </pc:picChg>
      </pc:sldChg>
      <pc:sldChg chg="modSp mod">
        <pc:chgData name="Line Juhl Hintze" userId="7d2f7782-d0e0-4187-8aad-a35dd74dab36" providerId="ADAL" clId="{3DEE2477-4405-4B98-BF71-3B8477BE9929}" dt="2022-04-13T08:37:03.479" v="86" actId="1076"/>
        <pc:sldMkLst>
          <pc:docMk/>
          <pc:sldMk cId="375277665" sldId="317"/>
        </pc:sldMkLst>
        <pc:spChg chg="mod">
          <ac:chgData name="Line Juhl Hintze" userId="7d2f7782-d0e0-4187-8aad-a35dd74dab36" providerId="ADAL" clId="{3DEE2477-4405-4B98-BF71-3B8477BE9929}" dt="2022-04-13T08:37:03.479" v="86" actId="1076"/>
          <ac:spMkLst>
            <pc:docMk/>
            <pc:sldMk cId="375277665" sldId="317"/>
            <ac:spMk id="6" creationId="{5A108E51-E2A6-2545-9855-E05743C93237}"/>
          </ac:spMkLst>
        </pc:spChg>
        <pc:spChg chg="mod">
          <ac:chgData name="Line Juhl Hintze" userId="7d2f7782-d0e0-4187-8aad-a35dd74dab36" providerId="ADAL" clId="{3DEE2477-4405-4B98-BF71-3B8477BE9929}" dt="2022-04-13T08:36:56.815" v="85" actId="14100"/>
          <ac:spMkLst>
            <pc:docMk/>
            <pc:sldMk cId="375277665" sldId="317"/>
            <ac:spMk id="9" creationId="{35D4261D-370B-420E-8D4A-0401A24C9F7F}"/>
          </ac:spMkLst>
        </pc:spChg>
        <pc:picChg chg="mod">
          <ac:chgData name="Line Juhl Hintze" userId="7d2f7782-d0e0-4187-8aad-a35dd74dab36" providerId="ADAL" clId="{3DEE2477-4405-4B98-BF71-3B8477BE9929}" dt="2022-04-13T08:36:45.615" v="83" actId="14826"/>
          <ac:picMkLst>
            <pc:docMk/>
            <pc:sldMk cId="375277665" sldId="317"/>
            <ac:picMk id="5" creationId="{2F8364D9-BB1F-4727-8081-E8C886BDEF25}"/>
          </ac:picMkLst>
        </pc:picChg>
      </pc:sldChg>
      <pc:sldChg chg="del">
        <pc:chgData name="Line Juhl Hintze" userId="7d2f7782-d0e0-4187-8aad-a35dd74dab36" providerId="ADAL" clId="{3DEE2477-4405-4B98-BF71-3B8477BE9929}" dt="2022-04-13T08:35:38.391" v="81" actId="47"/>
        <pc:sldMkLst>
          <pc:docMk/>
          <pc:sldMk cId="1715352281" sldId="324"/>
        </pc:sldMkLst>
      </pc:sldChg>
      <pc:sldChg chg="modSp mod">
        <pc:chgData name="Line Juhl Hintze" userId="7d2f7782-d0e0-4187-8aad-a35dd74dab36" providerId="ADAL" clId="{3DEE2477-4405-4B98-BF71-3B8477BE9929}" dt="2022-04-13T08:59:22.909" v="290" actId="122"/>
        <pc:sldMkLst>
          <pc:docMk/>
          <pc:sldMk cId="128471916" sldId="325"/>
        </pc:sldMkLst>
        <pc:spChg chg="mod">
          <ac:chgData name="Line Juhl Hintze" userId="7d2f7782-d0e0-4187-8aad-a35dd74dab36" providerId="ADAL" clId="{3DEE2477-4405-4B98-BF71-3B8477BE9929}" dt="2022-04-13T08:59:22.909" v="290" actId="122"/>
          <ac:spMkLst>
            <pc:docMk/>
            <pc:sldMk cId="128471916" sldId="325"/>
            <ac:spMk id="6" creationId="{ACCF2FAF-E269-4503-B122-88383DC556DF}"/>
          </ac:spMkLst>
        </pc:spChg>
        <pc:spChg chg="mod">
          <ac:chgData name="Line Juhl Hintze" userId="7d2f7782-d0e0-4187-8aad-a35dd74dab36" providerId="ADAL" clId="{3DEE2477-4405-4B98-BF71-3B8477BE9929}" dt="2022-04-13T08:58:48.777" v="274" actId="1076"/>
          <ac:spMkLst>
            <pc:docMk/>
            <pc:sldMk cId="128471916" sldId="325"/>
            <ac:spMk id="9" creationId="{4A776768-5E32-AE4A-B50D-6D6E98934730}"/>
          </ac:spMkLst>
        </pc:spChg>
      </pc:sldChg>
      <pc:sldChg chg="addSp modSp mod">
        <pc:chgData name="Line Juhl Hintze" userId="7d2f7782-d0e0-4187-8aad-a35dd74dab36" providerId="ADAL" clId="{3DEE2477-4405-4B98-BF71-3B8477BE9929}" dt="2022-04-13T08:33:58.027" v="67" actId="1076"/>
        <pc:sldMkLst>
          <pc:docMk/>
          <pc:sldMk cId="4235097059" sldId="328"/>
        </pc:sldMkLst>
        <pc:spChg chg="mod">
          <ac:chgData name="Line Juhl Hintze" userId="7d2f7782-d0e0-4187-8aad-a35dd74dab36" providerId="ADAL" clId="{3DEE2477-4405-4B98-BF71-3B8477BE9929}" dt="2022-04-13T08:33:20.359" v="58" actId="1076"/>
          <ac:spMkLst>
            <pc:docMk/>
            <pc:sldMk cId="4235097059" sldId="328"/>
            <ac:spMk id="5" creationId="{73CA7001-0CE9-4BFF-9A26-E247D4CDDDD0}"/>
          </ac:spMkLst>
        </pc:spChg>
        <pc:spChg chg="add mod">
          <ac:chgData name="Line Juhl Hintze" userId="7d2f7782-d0e0-4187-8aad-a35dd74dab36" providerId="ADAL" clId="{3DEE2477-4405-4B98-BF71-3B8477BE9929}" dt="2022-04-13T08:33:58.027" v="67" actId="1076"/>
          <ac:spMkLst>
            <pc:docMk/>
            <pc:sldMk cId="4235097059" sldId="328"/>
            <ac:spMk id="6" creationId="{C6F711F5-6D7E-4C14-B78E-AFACD3BA95E0}"/>
          </ac:spMkLst>
        </pc:spChg>
        <pc:spChg chg="mod">
          <ac:chgData name="Line Juhl Hintze" userId="7d2f7782-d0e0-4187-8aad-a35dd74dab36" providerId="ADAL" clId="{3DEE2477-4405-4B98-BF71-3B8477BE9929}" dt="2022-04-13T08:33:43.867" v="64" actId="14100"/>
          <ac:spMkLst>
            <pc:docMk/>
            <pc:sldMk cId="4235097059" sldId="328"/>
            <ac:spMk id="9" creationId="{7F4B470F-CDF4-4B07-9CDC-40B48304512B}"/>
          </ac:spMkLst>
        </pc:spChg>
      </pc:sldChg>
      <pc:sldChg chg="modSp mod">
        <pc:chgData name="Line Juhl Hintze" userId="7d2f7782-d0e0-4187-8aad-a35dd74dab36" providerId="ADAL" clId="{3DEE2477-4405-4B98-BF71-3B8477BE9929}" dt="2022-04-13T08:28:21.957" v="32" actId="14100"/>
        <pc:sldMkLst>
          <pc:docMk/>
          <pc:sldMk cId="1031462072" sldId="329"/>
        </pc:sldMkLst>
        <pc:spChg chg="mod">
          <ac:chgData name="Line Juhl Hintze" userId="7d2f7782-d0e0-4187-8aad-a35dd74dab36" providerId="ADAL" clId="{3DEE2477-4405-4B98-BF71-3B8477BE9929}" dt="2022-04-13T08:28:21.957" v="32" actId="14100"/>
          <ac:spMkLst>
            <pc:docMk/>
            <pc:sldMk cId="1031462072" sldId="329"/>
            <ac:spMk id="15" creationId="{BB46704F-95C2-48C8-AC2A-79401005F739}"/>
          </ac:spMkLst>
        </pc:spChg>
        <pc:spChg chg="mod">
          <ac:chgData name="Line Juhl Hintze" userId="7d2f7782-d0e0-4187-8aad-a35dd74dab36" providerId="ADAL" clId="{3DEE2477-4405-4B98-BF71-3B8477BE9929}" dt="2022-04-13T08:28:16.004" v="30" actId="1076"/>
          <ac:spMkLst>
            <pc:docMk/>
            <pc:sldMk cId="1031462072" sldId="329"/>
            <ac:spMk id="16" creationId="{A3AE239F-6235-4273-8946-83DFDE981663}"/>
          </ac:spMkLst>
        </pc:spChg>
        <pc:spChg chg="mod">
          <ac:chgData name="Line Juhl Hintze" userId="7d2f7782-d0e0-4187-8aad-a35dd74dab36" providerId="ADAL" clId="{3DEE2477-4405-4B98-BF71-3B8477BE9929}" dt="2022-04-13T08:28:19.015" v="31" actId="1076"/>
          <ac:spMkLst>
            <pc:docMk/>
            <pc:sldMk cId="1031462072" sldId="329"/>
            <ac:spMk id="17" creationId="{59DAB4DC-E6FA-4AB9-A4C1-6868917DE17E}"/>
          </ac:spMkLst>
        </pc:spChg>
      </pc:sldChg>
      <pc:sldChg chg="del">
        <pc:chgData name="Line Juhl Hintze" userId="7d2f7782-d0e0-4187-8aad-a35dd74dab36" providerId="ADAL" clId="{3DEE2477-4405-4B98-BF71-3B8477BE9929}" dt="2022-04-13T08:40:34.968" v="100" actId="2696"/>
        <pc:sldMkLst>
          <pc:docMk/>
          <pc:sldMk cId="2200122660" sldId="330"/>
        </pc:sldMkLst>
      </pc:sldChg>
      <pc:sldChg chg="modSp">
        <pc:chgData name="Line Juhl Hintze" userId="7d2f7782-d0e0-4187-8aad-a35dd74dab36" providerId="ADAL" clId="{3DEE2477-4405-4B98-BF71-3B8477BE9929}" dt="2022-04-13T08:37:56.480" v="87" actId="14826"/>
        <pc:sldMkLst>
          <pc:docMk/>
          <pc:sldMk cId="4228423887" sldId="331"/>
        </pc:sldMkLst>
        <pc:picChg chg="mod">
          <ac:chgData name="Line Juhl Hintze" userId="7d2f7782-d0e0-4187-8aad-a35dd74dab36" providerId="ADAL" clId="{3DEE2477-4405-4B98-BF71-3B8477BE9929}" dt="2022-04-13T08:37:56.480" v="87" actId="14826"/>
          <ac:picMkLst>
            <pc:docMk/>
            <pc:sldMk cId="4228423887" sldId="331"/>
            <ac:picMk id="13" creationId="{6D13C3F5-CB6F-CD43-8709-89E8C9123B32}"/>
          </ac:picMkLst>
        </pc:picChg>
      </pc:sldChg>
      <pc:sldChg chg="del">
        <pc:chgData name="Line Juhl Hintze" userId="7d2f7782-d0e0-4187-8aad-a35dd74dab36" providerId="ADAL" clId="{3DEE2477-4405-4B98-BF71-3B8477BE9929}" dt="2022-04-13T08:55:20.230" v="226" actId="2696"/>
        <pc:sldMkLst>
          <pc:docMk/>
          <pc:sldMk cId="3502129526" sldId="1058"/>
        </pc:sldMkLst>
      </pc:sldChg>
      <pc:sldChg chg="del">
        <pc:chgData name="Line Juhl Hintze" userId="7d2f7782-d0e0-4187-8aad-a35dd74dab36" providerId="ADAL" clId="{3DEE2477-4405-4B98-BF71-3B8477BE9929}" dt="2022-04-13T08:56:41.353" v="243" actId="2696"/>
        <pc:sldMkLst>
          <pc:docMk/>
          <pc:sldMk cId="913496488" sldId="1136"/>
        </pc:sldMkLst>
      </pc:sldChg>
      <pc:sldChg chg="delSp del mod">
        <pc:chgData name="Line Juhl Hintze" userId="7d2f7782-d0e0-4187-8aad-a35dd74dab36" providerId="ADAL" clId="{3DEE2477-4405-4B98-BF71-3B8477BE9929}" dt="2022-04-13T08:52:57.779" v="198" actId="2696"/>
        <pc:sldMkLst>
          <pc:docMk/>
          <pc:sldMk cId="3540437883" sldId="1139"/>
        </pc:sldMkLst>
        <pc:picChg chg="del">
          <ac:chgData name="Line Juhl Hintze" userId="7d2f7782-d0e0-4187-8aad-a35dd74dab36" providerId="ADAL" clId="{3DEE2477-4405-4B98-BF71-3B8477BE9929}" dt="2022-04-13T08:49:14.414" v="168" actId="478"/>
          <ac:picMkLst>
            <pc:docMk/>
            <pc:sldMk cId="3540437883" sldId="1139"/>
            <ac:picMk id="10" creationId="{EAFD1FC7-295D-4AB8-A963-3CD38AC9385D}"/>
          </ac:picMkLst>
        </pc:picChg>
      </pc:sldChg>
      <pc:sldChg chg="modSp mod">
        <pc:chgData name="Line Juhl Hintze" userId="7d2f7782-d0e0-4187-8aad-a35dd74dab36" providerId="ADAL" clId="{3DEE2477-4405-4B98-BF71-3B8477BE9929}" dt="2022-04-13T08:44:11.389" v="141" actId="1076"/>
        <pc:sldMkLst>
          <pc:docMk/>
          <pc:sldMk cId="1158783705" sldId="1140"/>
        </pc:sldMkLst>
        <pc:spChg chg="mod">
          <ac:chgData name="Line Juhl Hintze" userId="7d2f7782-d0e0-4187-8aad-a35dd74dab36" providerId="ADAL" clId="{3DEE2477-4405-4B98-BF71-3B8477BE9929}" dt="2022-04-13T08:44:11.389" v="141" actId="1076"/>
          <ac:spMkLst>
            <pc:docMk/>
            <pc:sldMk cId="1158783705" sldId="1140"/>
            <ac:spMk id="2" creationId="{6F62E6FF-6FEC-476C-9349-3213061DC8F7}"/>
          </ac:spMkLst>
        </pc:spChg>
        <pc:spChg chg="mod">
          <ac:chgData name="Line Juhl Hintze" userId="7d2f7782-d0e0-4187-8aad-a35dd74dab36" providerId="ADAL" clId="{3DEE2477-4405-4B98-BF71-3B8477BE9929}" dt="2022-04-13T08:44:08.409" v="140" actId="1076"/>
          <ac:spMkLst>
            <pc:docMk/>
            <pc:sldMk cId="1158783705" sldId="1140"/>
            <ac:spMk id="7" creationId="{FE658EA0-6B59-8D45-92DF-533C5AFF8BAD}"/>
          </ac:spMkLst>
        </pc:spChg>
        <pc:spChg chg="mod">
          <ac:chgData name="Line Juhl Hintze" userId="7d2f7782-d0e0-4187-8aad-a35dd74dab36" providerId="ADAL" clId="{3DEE2477-4405-4B98-BF71-3B8477BE9929}" dt="2022-04-13T08:44:05.343" v="138" actId="1076"/>
          <ac:spMkLst>
            <pc:docMk/>
            <pc:sldMk cId="1158783705" sldId="1140"/>
            <ac:spMk id="14" creationId="{9A40936B-C910-46E8-97BF-2BCA784E2B1E}"/>
          </ac:spMkLst>
        </pc:spChg>
      </pc:sldChg>
      <pc:sldChg chg="modSp mod">
        <pc:chgData name="Line Juhl Hintze" userId="7d2f7782-d0e0-4187-8aad-a35dd74dab36" providerId="ADAL" clId="{3DEE2477-4405-4B98-BF71-3B8477BE9929}" dt="2022-04-13T08:39:02.457" v="91" actId="196"/>
        <pc:sldMkLst>
          <pc:docMk/>
          <pc:sldMk cId="547065913" sldId="1144"/>
        </pc:sldMkLst>
        <pc:spChg chg="mod">
          <ac:chgData name="Line Juhl Hintze" userId="7d2f7782-d0e0-4187-8aad-a35dd74dab36" providerId="ADAL" clId="{3DEE2477-4405-4B98-BF71-3B8477BE9929}" dt="2022-04-13T08:38:37.516" v="90" actId="255"/>
          <ac:spMkLst>
            <pc:docMk/>
            <pc:sldMk cId="547065913" sldId="1144"/>
            <ac:spMk id="14" creationId="{9A40936B-C910-46E8-97BF-2BCA784E2B1E}"/>
          </ac:spMkLst>
        </pc:spChg>
        <pc:picChg chg="mod">
          <ac:chgData name="Line Juhl Hintze" userId="7d2f7782-d0e0-4187-8aad-a35dd74dab36" providerId="ADAL" clId="{3DEE2477-4405-4B98-BF71-3B8477BE9929}" dt="2022-04-13T08:39:02.457" v="91" actId="196"/>
          <ac:picMkLst>
            <pc:docMk/>
            <pc:sldMk cId="547065913" sldId="1144"/>
            <ac:picMk id="10" creationId="{F3FF6A5E-8692-45C7-AEBC-2B58B87AEA39}"/>
          </ac:picMkLst>
        </pc:picChg>
      </pc:sldChg>
      <pc:sldChg chg="modSp mod">
        <pc:chgData name="Line Juhl Hintze" userId="7d2f7782-d0e0-4187-8aad-a35dd74dab36" providerId="ADAL" clId="{3DEE2477-4405-4B98-BF71-3B8477BE9929}" dt="2022-04-13T08:42:33.491" v="118" actId="20577"/>
        <pc:sldMkLst>
          <pc:docMk/>
          <pc:sldMk cId="18740137" sldId="1145"/>
        </pc:sldMkLst>
        <pc:spChg chg="mod">
          <ac:chgData name="Line Juhl Hintze" userId="7d2f7782-d0e0-4187-8aad-a35dd74dab36" providerId="ADAL" clId="{3DEE2477-4405-4B98-BF71-3B8477BE9929}" dt="2022-04-13T08:42:26.642" v="116" actId="1076"/>
          <ac:spMkLst>
            <pc:docMk/>
            <pc:sldMk cId="18740137" sldId="1145"/>
            <ac:spMk id="4" creationId="{2F98705C-C9A5-42F5-A377-E5B9A9DECEE6}"/>
          </ac:spMkLst>
        </pc:spChg>
        <pc:spChg chg="mod">
          <ac:chgData name="Line Juhl Hintze" userId="7d2f7782-d0e0-4187-8aad-a35dd74dab36" providerId="ADAL" clId="{3DEE2477-4405-4B98-BF71-3B8477BE9929}" dt="2022-04-13T08:42:33.491" v="118" actId="20577"/>
          <ac:spMkLst>
            <pc:docMk/>
            <pc:sldMk cId="18740137" sldId="1145"/>
            <ac:spMk id="6" creationId="{31839A82-1903-4143-B39E-AFFC012C292C}"/>
          </ac:spMkLst>
        </pc:spChg>
      </pc:sldChg>
      <pc:sldChg chg="del">
        <pc:chgData name="Line Juhl Hintze" userId="7d2f7782-d0e0-4187-8aad-a35dd74dab36" providerId="ADAL" clId="{3DEE2477-4405-4B98-BF71-3B8477BE9929}" dt="2022-04-13T08:58:39.960" v="273" actId="2696"/>
        <pc:sldMkLst>
          <pc:docMk/>
          <pc:sldMk cId="2396150247" sldId="1146"/>
        </pc:sldMkLst>
      </pc:sldChg>
      <pc:sldChg chg="del">
        <pc:chgData name="Line Juhl Hintze" userId="7d2f7782-d0e0-4187-8aad-a35dd74dab36" providerId="ADAL" clId="{3DEE2477-4405-4B98-BF71-3B8477BE9929}" dt="2022-04-13T08:58:26.533" v="272" actId="2696"/>
        <pc:sldMkLst>
          <pc:docMk/>
          <pc:sldMk cId="746987938" sldId="1151"/>
        </pc:sldMkLst>
      </pc:sldChg>
      <pc:sldChg chg="addSp delSp modSp mod">
        <pc:chgData name="Line Juhl Hintze" userId="7d2f7782-d0e0-4187-8aad-a35dd74dab36" providerId="ADAL" clId="{3DEE2477-4405-4B98-BF71-3B8477BE9929}" dt="2022-04-13T08:48:37.497" v="165" actId="20577"/>
        <pc:sldMkLst>
          <pc:docMk/>
          <pc:sldMk cId="908851671" sldId="1152"/>
        </pc:sldMkLst>
        <pc:spChg chg="mod">
          <ac:chgData name="Line Juhl Hintze" userId="7d2f7782-d0e0-4187-8aad-a35dd74dab36" providerId="ADAL" clId="{3DEE2477-4405-4B98-BF71-3B8477BE9929}" dt="2022-04-13T08:48:37.497" v="165" actId="20577"/>
          <ac:spMkLst>
            <pc:docMk/>
            <pc:sldMk cId="908851671" sldId="1152"/>
            <ac:spMk id="3" creationId="{9A498058-DAAC-4F9B-ADED-18B1764C9D10}"/>
          </ac:spMkLst>
        </pc:spChg>
        <pc:picChg chg="mod">
          <ac:chgData name="Line Juhl Hintze" userId="7d2f7782-d0e0-4187-8aad-a35dd74dab36" providerId="ADAL" clId="{3DEE2477-4405-4B98-BF71-3B8477BE9929}" dt="2022-04-13T08:47:27.358" v="155" actId="1076"/>
          <ac:picMkLst>
            <pc:docMk/>
            <pc:sldMk cId="908851671" sldId="1152"/>
            <ac:picMk id="2" creationId="{00000000-0000-0000-0000-000000000000}"/>
          </ac:picMkLst>
        </pc:picChg>
        <pc:picChg chg="add del mod">
          <ac:chgData name="Line Juhl Hintze" userId="7d2f7782-d0e0-4187-8aad-a35dd74dab36" providerId="ADAL" clId="{3DEE2477-4405-4B98-BF71-3B8477BE9929}" dt="2022-04-13T08:46:54.890" v="153"/>
          <ac:picMkLst>
            <pc:docMk/>
            <pc:sldMk cId="908851671" sldId="1152"/>
            <ac:picMk id="10" creationId="{3A9D88F3-187B-492B-96E7-CA8390669DBE}"/>
          </ac:picMkLst>
        </pc:picChg>
      </pc:sldChg>
      <pc:sldChg chg="new del">
        <pc:chgData name="Line Juhl Hintze" userId="7d2f7782-d0e0-4187-8aad-a35dd74dab36" providerId="ADAL" clId="{3DEE2477-4405-4B98-BF71-3B8477BE9929}" dt="2022-04-13T08:34:47.524" v="71" actId="2696"/>
        <pc:sldMkLst>
          <pc:docMk/>
          <pc:sldMk cId="423706112" sldId="1153"/>
        </pc:sldMkLst>
      </pc:sldChg>
      <pc:sldChg chg="addSp delSp modSp add mod">
        <pc:chgData name="Line Juhl Hintze" userId="7d2f7782-d0e0-4187-8aad-a35dd74dab36" providerId="ADAL" clId="{3DEE2477-4405-4B98-BF71-3B8477BE9929}" dt="2022-04-13T08:35:22.541" v="80" actId="478"/>
        <pc:sldMkLst>
          <pc:docMk/>
          <pc:sldMk cId="429572177" sldId="1154"/>
        </pc:sldMkLst>
        <pc:spChg chg="add del mod">
          <ac:chgData name="Line Juhl Hintze" userId="7d2f7782-d0e0-4187-8aad-a35dd74dab36" providerId="ADAL" clId="{3DEE2477-4405-4B98-BF71-3B8477BE9929}" dt="2022-04-13T08:34:57.715" v="73"/>
          <ac:spMkLst>
            <pc:docMk/>
            <pc:sldMk cId="429572177" sldId="1154"/>
            <ac:spMk id="5" creationId="{016B2705-A85A-4947-9B25-08BDA5699600}"/>
          </ac:spMkLst>
        </pc:spChg>
        <pc:spChg chg="add del mod">
          <ac:chgData name="Line Juhl Hintze" userId="7d2f7782-d0e0-4187-8aad-a35dd74dab36" providerId="ADAL" clId="{3DEE2477-4405-4B98-BF71-3B8477BE9929}" dt="2022-04-13T08:34:57.715" v="73"/>
          <ac:spMkLst>
            <pc:docMk/>
            <pc:sldMk cId="429572177" sldId="1154"/>
            <ac:spMk id="6" creationId="{8E4AF118-8A5C-4DDD-A2DD-B82D09C10F2D}"/>
          </ac:spMkLst>
        </pc:spChg>
        <pc:spChg chg="del">
          <ac:chgData name="Line Juhl Hintze" userId="7d2f7782-d0e0-4187-8aad-a35dd74dab36" providerId="ADAL" clId="{3DEE2477-4405-4B98-BF71-3B8477BE9929}" dt="2022-04-13T08:34:59.376" v="74" actId="478"/>
          <ac:spMkLst>
            <pc:docMk/>
            <pc:sldMk cId="429572177" sldId="1154"/>
            <ac:spMk id="7" creationId="{79D57A1D-A79C-B643-A92E-95284BE46951}"/>
          </ac:spMkLst>
        </pc:spChg>
        <pc:spChg chg="add mod">
          <ac:chgData name="Line Juhl Hintze" userId="7d2f7782-d0e0-4187-8aad-a35dd74dab36" providerId="ADAL" clId="{3DEE2477-4405-4B98-BF71-3B8477BE9929}" dt="2022-04-13T08:35:17.585" v="79" actId="1076"/>
          <ac:spMkLst>
            <pc:docMk/>
            <pc:sldMk cId="429572177" sldId="1154"/>
            <ac:spMk id="9" creationId="{B0ECFCB4-ABD1-4C7D-9C3E-033BCDB92AC0}"/>
          </ac:spMkLst>
        </pc:spChg>
        <pc:spChg chg="add mod">
          <ac:chgData name="Line Juhl Hintze" userId="7d2f7782-d0e0-4187-8aad-a35dd74dab36" providerId="ADAL" clId="{3DEE2477-4405-4B98-BF71-3B8477BE9929}" dt="2022-04-13T08:35:12.284" v="77" actId="1076"/>
          <ac:spMkLst>
            <pc:docMk/>
            <pc:sldMk cId="429572177" sldId="1154"/>
            <ac:spMk id="10" creationId="{1CD62348-D64C-4AF5-90BD-595F1B013BFA}"/>
          </ac:spMkLst>
        </pc:spChg>
        <pc:picChg chg="add del mod">
          <ac:chgData name="Line Juhl Hintze" userId="7d2f7782-d0e0-4187-8aad-a35dd74dab36" providerId="ADAL" clId="{3DEE2477-4405-4B98-BF71-3B8477BE9929}" dt="2022-04-13T08:34:57.715" v="73"/>
          <ac:picMkLst>
            <pc:docMk/>
            <pc:sldMk cId="429572177" sldId="1154"/>
            <ac:picMk id="4" creationId="{DA975DEB-29E1-4FC4-90FA-675E2F12451B}"/>
          </ac:picMkLst>
        </pc:picChg>
        <pc:picChg chg="add del mod">
          <ac:chgData name="Line Juhl Hintze" userId="7d2f7782-d0e0-4187-8aad-a35dd74dab36" providerId="ADAL" clId="{3DEE2477-4405-4B98-BF71-3B8477BE9929}" dt="2022-04-13T08:35:22.541" v="80" actId="478"/>
          <ac:picMkLst>
            <pc:docMk/>
            <pc:sldMk cId="429572177" sldId="1154"/>
            <ac:picMk id="8" creationId="{27E45305-574D-4270-94C0-70A984E44E8E}"/>
          </ac:picMkLst>
        </pc:picChg>
      </pc:sldChg>
      <pc:sldChg chg="addSp delSp modSp add mod">
        <pc:chgData name="Line Juhl Hintze" userId="7d2f7782-d0e0-4187-8aad-a35dd74dab36" providerId="ADAL" clId="{3DEE2477-4405-4B98-BF71-3B8477BE9929}" dt="2022-04-13T08:43:08.423" v="123"/>
        <pc:sldMkLst>
          <pc:docMk/>
          <pc:sldMk cId="3925064285" sldId="1155"/>
        </pc:sldMkLst>
        <pc:spChg chg="add mod">
          <ac:chgData name="Line Juhl Hintze" userId="7d2f7782-d0e0-4187-8aad-a35dd74dab36" providerId="ADAL" clId="{3DEE2477-4405-4B98-BF71-3B8477BE9929}" dt="2022-04-13T08:41:10.490" v="106" actId="1076"/>
          <ac:spMkLst>
            <pc:docMk/>
            <pc:sldMk cId="3925064285" sldId="1155"/>
            <ac:spMk id="4" creationId="{00C37298-3CC4-4A0F-A2A3-A408EA3D28BD}"/>
          </ac:spMkLst>
        </pc:spChg>
        <pc:spChg chg="mod">
          <ac:chgData name="Line Juhl Hintze" userId="7d2f7782-d0e0-4187-8aad-a35dd74dab36" providerId="ADAL" clId="{3DEE2477-4405-4B98-BF71-3B8477BE9929}" dt="2022-04-13T08:41:14.530" v="107" actId="1076"/>
          <ac:spMkLst>
            <pc:docMk/>
            <pc:sldMk cId="3925064285" sldId="1155"/>
            <ac:spMk id="5" creationId="{6A747A51-C9A9-8549-92A3-95D7CE567608}"/>
          </ac:spMkLst>
        </pc:spChg>
        <pc:picChg chg="add del mod">
          <ac:chgData name="Line Juhl Hintze" userId="7d2f7782-d0e0-4187-8aad-a35dd74dab36" providerId="ADAL" clId="{3DEE2477-4405-4B98-BF71-3B8477BE9929}" dt="2022-04-13T08:43:08.423" v="123"/>
          <ac:picMkLst>
            <pc:docMk/>
            <pc:sldMk cId="3925064285" sldId="1155"/>
            <ac:picMk id="6" creationId="{63C2FAD8-FB88-4B86-B9F9-FD765029213D}"/>
          </ac:picMkLst>
        </pc:picChg>
      </pc:sldChg>
      <pc:sldChg chg="modSp add mod">
        <pc:chgData name="Line Juhl Hintze" userId="7d2f7782-d0e0-4187-8aad-a35dd74dab36" providerId="ADAL" clId="{3DEE2477-4405-4B98-BF71-3B8477BE9929}" dt="2022-04-13T08:52:45.459" v="197" actId="732"/>
        <pc:sldMkLst>
          <pc:docMk/>
          <pc:sldMk cId="130811408" sldId="1156"/>
        </pc:sldMkLst>
        <pc:spChg chg="mod">
          <ac:chgData name="Line Juhl Hintze" userId="7d2f7782-d0e0-4187-8aad-a35dd74dab36" providerId="ADAL" clId="{3DEE2477-4405-4B98-BF71-3B8477BE9929}" dt="2022-04-13T08:52:11.680" v="192" actId="1076"/>
          <ac:spMkLst>
            <pc:docMk/>
            <pc:sldMk cId="130811408" sldId="1156"/>
            <ac:spMk id="7" creationId="{33F36F9B-B84C-434D-A55A-D839203AE874}"/>
          </ac:spMkLst>
        </pc:spChg>
        <pc:spChg chg="mod">
          <ac:chgData name="Line Juhl Hintze" userId="7d2f7782-d0e0-4187-8aad-a35dd74dab36" providerId="ADAL" clId="{3DEE2477-4405-4B98-BF71-3B8477BE9929}" dt="2022-04-13T08:50:34.074" v="171"/>
          <ac:spMkLst>
            <pc:docMk/>
            <pc:sldMk cId="130811408" sldId="1156"/>
            <ac:spMk id="9" creationId="{4A776768-5E32-AE4A-B50D-6D6E98934730}"/>
          </ac:spMkLst>
        </pc:spChg>
        <pc:picChg chg="mod modCrop">
          <ac:chgData name="Line Juhl Hintze" userId="7d2f7782-d0e0-4187-8aad-a35dd74dab36" providerId="ADAL" clId="{3DEE2477-4405-4B98-BF71-3B8477BE9929}" dt="2022-04-13T08:52:45.459" v="197" actId="732"/>
          <ac:picMkLst>
            <pc:docMk/>
            <pc:sldMk cId="130811408" sldId="1156"/>
            <ac:picMk id="13" creationId="{6D13C3F5-CB6F-CD43-8709-89E8C9123B32}"/>
          </ac:picMkLst>
        </pc:picChg>
      </pc:sldChg>
      <pc:sldChg chg="addSp delSp modSp add mod">
        <pc:chgData name="Line Juhl Hintze" userId="7d2f7782-d0e0-4187-8aad-a35dd74dab36" providerId="ADAL" clId="{3DEE2477-4405-4B98-BF71-3B8477BE9929}" dt="2022-04-13T08:55:17.666" v="225"/>
        <pc:sldMkLst>
          <pc:docMk/>
          <pc:sldMk cId="3462895453" sldId="1157"/>
        </pc:sldMkLst>
        <pc:spChg chg="mod">
          <ac:chgData name="Line Juhl Hintze" userId="7d2f7782-d0e0-4187-8aad-a35dd74dab36" providerId="ADAL" clId="{3DEE2477-4405-4B98-BF71-3B8477BE9929}" dt="2022-04-13T08:54:11.601" v="213" actId="1076"/>
          <ac:spMkLst>
            <pc:docMk/>
            <pc:sldMk cId="3462895453" sldId="1157"/>
            <ac:spMk id="6" creationId="{5A108E51-E2A6-2545-9855-E05743C93237}"/>
          </ac:spMkLst>
        </pc:spChg>
        <pc:spChg chg="mod">
          <ac:chgData name="Line Juhl Hintze" userId="7d2f7782-d0e0-4187-8aad-a35dd74dab36" providerId="ADAL" clId="{3DEE2477-4405-4B98-BF71-3B8477BE9929}" dt="2022-04-13T08:54:04.332" v="211" actId="14100"/>
          <ac:spMkLst>
            <pc:docMk/>
            <pc:sldMk cId="3462895453" sldId="1157"/>
            <ac:spMk id="8" creationId="{0952B690-16A9-499F-AA07-7D1EE01C60F9}"/>
          </ac:spMkLst>
        </pc:spChg>
        <pc:picChg chg="add del">
          <ac:chgData name="Line Juhl Hintze" userId="7d2f7782-d0e0-4187-8aad-a35dd74dab36" providerId="ADAL" clId="{3DEE2477-4405-4B98-BF71-3B8477BE9929}" dt="2022-04-13T08:53:36.348" v="203" actId="22"/>
          <ac:picMkLst>
            <pc:docMk/>
            <pc:sldMk cId="3462895453" sldId="1157"/>
            <ac:picMk id="3" creationId="{C05AAE63-C4BD-42DE-9EBE-941E1C720969}"/>
          </ac:picMkLst>
        </pc:picChg>
        <pc:picChg chg="del">
          <ac:chgData name="Line Juhl Hintze" userId="7d2f7782-d0e0-4187-8aad-a35dd74dab36" providerId="ADAL" clId="{3DEE2477-4405-4B98-BF71-3B8477BE9929}" dt="2022-04-13T08:54:16.508" v="214" actId="478"/>
          <ac:picMkLst>
            <pc:docMk/>
            <pc:sldMk cId="3462895453" sldId="1157"/>
            <ac:picMk id="11" creationId="{B68B3A61-9FC6-614D-9E37-5230DC136E7F}"/>
          </ac:picMkLst>
        </pc:picChg>
        <pc:picChg chg="add mod modCrop">
          <ac:chgData name="Line Juhl Hintze" userId="7d2f7782-d0e0-4187-8aad-a35dd74dab36" providerId="ADAL" clId="{3DEE2477-4405-4B98-BF71-3B8477BE9929}" dt="2022-04-13T08:55:08.274" v="223" actId="1076"/>
          <ac:picMkLst>
            <pc:docMk/>
            <pc:sldMk cId="3462895453" sldId="1157"/>
            <ac:picMk id="12" creationId="{76A57EAB-063B-471C-9A2D-7788179E0977}"/>
          </ac:picMkLst>
        </pc:picChg>
        <pc:picChg chg="add del mod">
          <ac:chgData name="Line Juhl Hintze" userId="7d2f7782-d0e0-4187-8aad-a35dd74dab36" providerId="ADAL" clId="{3DEE2477-4405-4B98-BF71-3B8477BE9929}" dt="2022-04-13T08:55:17.666" v="225"/>
          <ac:picMkLst>
            <pc:docMk/>
            <pc:sldMk cId="3462895453" sldId="1157"/>
            <ac:picMk id="13" creationId="{82406E5D-3E2D-4423-92EC-00C883021191}"/>
          </ac:picMkLst>
        </pc:picChg>
      </pc:sldChg>
      <pc:sldChg chg="modSp add mod ord">
        <pc:chgData name="Line Juhl Hintze" userId="7d2f7782-d0e0-4187-8aad-a35dd74dab36" providerId="ADAL" clId="{3DEE2477-4405-4B98-BF71-3B8477BE9929}" dt="2022-04-13T08:56:47.753" v="244" actId="1076"/>
        <pc:sldMkLst>
          <pc:docMk/>
          <pc:sldMk cId="1776268672" sldId="1158"/>
        </pc:sldMkLst>
        <pc:spChg chg="mod">
          <ac:chgData name="Line Juhl Hintze" userId="7d2f7782-d0e0-4187-8aad-a35dd74dab36" providerId="ADAL" clId="{3DEE2477-4405-4B98-BF71-3B8477BE9929}" dt="2022-04-13T08:56:37.421" v="242" actId="1076"/>
          <ac:spMkLst>
            <pc:docMk/>
            <pc:sldMk cId="1776268672" sldId="1158"/>
            <ac:spMk id="5" creationId="{BADD105B-4F9F-4A08-BA97-490F15147AD8}"/>
          </ac:spMkLst>
        </pc:spChg>
        <pc:spChg chg="mod">
          <ac:chgData name="Line Juhl Hintze" userId="7d2f7782-d0e0-4187-8aad-a35dd74dab36" providerId="ADAL" clId="{3DEE2477-4405-4B98-BF71-3B8477BE9929}" dt="2022-04-13T08:56:47.753" v="244" actId="1076"/>
          <ac:spMkLst>
            <pc:docMk/>
            <pc:sldMk cId="1776268672" sldId="1158"/>
            <ac:spMk id="9" creationId="{4A776768-5E32-AE4A-B50D-6D6E98934730}"/>
          </ac:spMkLst>
        </pc:spChg>
      </pc:sldChg>
      <pc:sldChg chg="modSp add mod ord">
        <pc:chgData name="Line Juhl Hintze" userId="7d2f7782-d0e0-4187-8aad-a35dd74dab36" providerId="ADAL" clId="{3DEE2477-4405-4B98-BF71-3B8477BE9929}" dt="2022-04-13T08:58:18.024" v="271" actId="29295"/>
        <pc:sldMkLst>
          <pc:docMk/>
          <pc:sldMk cId="4040567789" sldId="1159"/>
        </pc:sldMkLst>
        <pc:spChg chg="mod">
          <ac:chgData name="Line Juhl Hintze" userId="7d2f7782-d0e0-4187-8aad-a35dd74dab36" providerId="ADAL" clId="{3DEE2477-4405-4B98-BF71-3B8477BE9929}" dt="2022-04-13T08:57:43.833" v="264" actId="1076"/>
          <ac:spMkLst>
            <pc:docMk/>
            <pc:sldMk cId="4040567789" sldId="1159"/>
            <ac:spMk id="6" creationId="{0E7B3498-FF86-4856-836E-F26CA425A26B}"/>
          </ac:spMkLst>
        </pc:spChg>
        <pc:spChg chg="mod">
          <ac:chgData name="Line Juhl Hintze" userId="7d2f7782-d0e0-4187-8aad-a35dd74dab36" providerId="ADAL" clId="{3DEE2477-4405-4B98-BF71-3B8477BE9929}" dt="2022-04-13T08:57:16.417" v="252" actId="1076"/>
          <ac:spMkLst>
            <pc:docMk/>
            <pc:sldMk cId="4040567789" sldId="1159"/>
            <ac:spMk id="9" creationId="{4A776768-5E32-AE4A-B50D-6D6E98934730}"/>
          </ac:spMkLst>
        </pc:spChg>
        <pc:picChg chg="mod">
          <ac:chgData name="Line Juhl Hintze" userId="7d2f7782-d0e0-4187-8aad-a35dd74dab36" providerId="ADAL" clId="{3DEE2477-4405-4B98-BF71-3B8477BE9929}" dt="2022-04-13T08:58:18.024" v="271" actId="29295"/>
          <ac:picMkLst>
            <pc:docMk/>
            <pc:sldMk cId="4040567789" sldId="1159"/>
            <ac:picMk id="3" creationId="{B0FD466E-87BC-4E63-998E-75E6FE9F1E4D}"/>
          </ac:picMkLst>
        </pc:picChg>
      </pc:sldChg>
      <pc:sldMasterChg chg="del delSldLayout">
        <pc:chgData name="Line Juhl Hintze" userId="7d2f7782-d0e0-4187-8aad-a35dd74dab36" providerId="ADAL" clId="{3DEE2477-4405-4B98-BF71-3B8477BE9929}" dt="2022-04-13T08:58:39.960" v="273" actId="2696"/>
        <pc:sldMasterMkLst>
          <pc:docMk/>
          <pc:sldMasterMk cId="16969615" sldId="2147483696"/>
        </pc:sldMasterMkLst>
        <pc:sldLayoutChg chg="del">
          <pc:chgData name="Line Juhl Hintze" userId="7d2f7782-d0e0-4187-8aad-a35dd74dab36" providerId="ADAL" clId="{3DEE2477-4405-4B98-BF71-3B8477BE9929}" dt="2022-04-13T08:58:39.960" v="273" actId="2696"/>
          <pc:sldLayoutMkLst>
            <pc:docMk/>
            <pc:sldMasterMk cId="16969615" sldId="2147483696"/>
            <pc:sldLayoutMk cId="259639584" sldId="2147483697"/>
          </pc:sldLayoutMkLst>
        </pc:sldLayoutChg>
        <pc:sldLayoutChg chg="del">
          <pc:chgData name="Line Juhl Hintze" userId="7d2f7782-d0e0-4187-8aad-a35dd74dab36" providerId="ADAL" clId="{3DEE2477-4405-4B98-BF71-3B8477BE9929}" dt="2022-04-13T08:58:39.960" v="273" actId="2696"/>
          <pc:sldLayoutMkLst>
            <pc:docMk/>
            <pc:sldMasterMk cId="16969615" sldId="2147483696"/>
            <pc:sldLayoutMk cId="1568868612" sldId="2147483698"/>
          </pc:sldLayoutMkLst>
        </pc:sldLayoutChg>
        <pc:sldLayoutChg chg="del">
          <pc:chgData name="Line Juhl Hintze" userId="7d2f7782-d0e0-4187-8aad-a35dd74dab36" providerId="ADAL" clId="{3DEE2477-4405-4B98-BF71-3B8477BE9929}" dt="2022-04-13T08:58:39.960" v="273" actId="2696"/>
          <pc:sldLayoutMkLst>
            <pc:docMk/>
            <pc:sldMasterMk cId="16969615" sldId="2147483696"/>
            <pc:sldLayoutMk cId="3953180088" sldId="2147483699"/>
          </pc:sldLayoutMkLst>
        </pc:sldLayoutChg>
        <pc:sldLayoutChg chg="del">
          <pc:chgData name="Line Juhl Hintze" userId="7d2f7782-d0e0-4187-8aad-a35dd74dab36" providerId="ADAL" clId="{3DEE2477-4405-4B98-BF71-3B8477BE9929}" dt="2022-04-13T08:58:39.960" v="273" actId="2696"/>
          <pc:sldLayoutMkLst>
            <pc:docMk/>
            <pc:sldMasterMk cId="16969615" sldId="2147483696"/>
            <pc:sldLayoutMk cId="4220043774" sldId="2147483700"/>
          </pc:sldLayoutMkLst>
        </pc:sldLayoutChg>
        <pc:sldLayoutChg chg="del">
          <pc:chgData name="Line Juhl Hintze" userId="7d2f7782-d0e0-4187-8aad-a35dd74dab36" providerId="ADAL" clId="{3DEE2477-4405-4B98-BF71-3B8477BE9929}" dt="2022-04-13T08:58:39.960" v="273" actId="2696"/>
          <pc:sldLayoutMkLst>
            <pc:docMk/>
            <pc:sldMasterMk cId="16969615" sldId="2147483696"/>
            <pc:sldLayoutMk cId="2586751499" sldId="2147483701"/>
          </pc:sldLayoutMkLst>
        </pc:sldLayoutChg>
        <pc:sldLayoutChg chg="del">
          <pc:chgData name="Line Juhl Hintze" userId="7d2f7782-d0e0-4187-8aad-a35dd74dab36" providerId="ADAL" clId="{3DEE2477-4405-4B98-BF71-3B8477BE9929}" dt="2022-04-13T08:58:39.960" v="273" actId="2696"/>
          <pc:sldLayoutMkLst>
            <pc:docMk/>
            <pc:sldMasterMk cId="16969615" sldId="2147483696"/>
            <pc:sldLayoutMk cId="2168501561" sldId="2147483702"/>
          </pc:sldLayoutMkLst>
        </pc:sldLayoutChg>
        <pc:sldLayoutChg chg="del">
          <pc:chgData name="Line Juhl Hintze" userId="7d2f7782-d0e0-4187-8aad-a35dd74dab36" providerId="ADAL" clId="{3DEE2477-4405-4B98-BF71-3B8477BE9929}" dt="2022-04-13T08:58:39.960" v="273" actId="2696"/>
          <pc:sldLayoutMkLst>
            <pc:docMk/>
            <pc:sldMasterMk cId="16969615" sldId="2147483696"/>
            <pc:sldLayoutMk cId="1627161881" sldId="2147483703"/>
          </pc:sldLayoutMkLst>
        </pc:sldLayoutChg>
        <pc:sldLayoutChg chg="del">
          <pc:chgData name="Line Juhl Hintze" userId="7d2f7782-d0e0-4187-8aad-a35dd74dab36" providerId="ADAL" clId="{3DEE2477-4405-4B98-BF71-3B8477BE9929}" dt="2022-04-13T08:58:39.960" v="273" actId="2696"/>
          <pc:sldLayoutMkLst>
            <pc:docMk/>
            <pc:sldMasterMk cId="16969615" sldId="2147483696"/>
            <pc:sldLayoutMk cId="3488779679" sldId="2147483704"/>
          </pc:sldLayoutMkLst>
        </pc:sldLayoutChg>
        <pc:sldLayoutChg chg="del">
          <pc:chgData name="Line Juhl Hintze" userId="7d2f7782-d0e0-4187-8aad-a35dd74dab36" providerId="ADAL" clId="{3DEE2477-4405-4B98-BF71-3B8477BE9929}" dt="2022-04-13T08:58:39.960" v="273" actId="2696"/>
          <pc:sldLayoutMkLst>
            <pc:docMk/>
            <pc:sldMasterMk cId="16969615" sldId="2147483696"/>
            <pc:sldLayoutMk cId="2148122419" sldId="2147483705"/>
          </pc:sldLayoutMkLst>
        </pc:sldLayoutChg>
        <pc:sldLayoutChg chg="del">
          <pc:chgData name="Line Juhl Hintze" userId="7d2f7782-d0e0-4187-8aad-a35dd74dab36" providerId="ADAL" clId="{3DEE2477-4405-4B98-BF71-3B8477BE9929}" dt="2022-04-13T08:58:39.960" v="273" actId="2696"/>
          <pc:sldLayoutMkLst>
            <pc:docMk/>
            <pc:sldMasterMk cId="16969615" sldId="2147483696"/>
            <pc:sldLayoutMk cId="960195298" sldId="2147483706"/>
          </pc:sldLayoutMkLst>
        </pc:sldLayoutChg>
        <pc:sldLayoutChg chg="del">
          <pc:chgData name="Line Juhl Hintze" userId="7d2f7782-d0e0-4187-8aad-a35dd74dab36" providerId="ADAL" clId="{3DEE2477-4405-4B98-BF71-3B8477BE9929}" dt="2022-04-13T08:58:39.960" v="273" actId="2696"/>
          <pc:sldLayoutMkLst>
            <pc:docMk/>
            <pc:sldMasterMk cId="16969615" sldId="2147483696"/>
            <pc:sldLayoutMk cId="628748651" sldId="2147483707"/>
          </pc:sldLayoutMkLst>
        </pc:sldLayoutChg>
      </pc:sldMasterChg>
      <pc:sldMasterChg chg="add addSldLayout">
        <pc:chgData name="Line Juhl Hintze" userId="7d2f7782-d0e0-4187-8aad-a35dd74dab36" providerId="ADAL" clId="{3DEE2477-4405-4B98-BF71-3B8477BE9929}" dt="2022-04-13T08:40:00.707" v="92" actId="27028"/>
        <pc:sldMasterMkLst>
          <pc:docMk/>
          <pc:sldMasterMk cId="3061731674" sldId="2147483708"/>
        </pc:sldMasterMkLst>
        <pc:sldLayoutChg chg="add">
          <pc:chgData name="Line Juhl Hintze" userId="7d2f7782-d0e0-4187-8aad-a35dd74dab36" providerId="ADAL" clId="{3DEE2477-4405-4B98-BF71-3B8477BE9929}" dt="2022-04-13T08:40:00.707" v="92" actId="27028"/>
          <pc:sldLayoutMkLst>
            <pc:docMk/>
            <pc:sldMasterMk cId="3061731674" sldId="2147483708"/>
            <pc:sldLayoutMk cId="2883454485" sldId="2147483709"/>
          </pc:sldLayoutMkLst>
        </pc:sldLayoutChg>
      </pc:sldMasterChg>
      <pc:sldMasterChg chg="add addSldLayout">
        <pc:chgData name="Line Juhl Hintze" userId="7d2f7782-d0e0-4187-8aad-a35dd74dab36" providerId="ADAL" clId="{3DEE2477-4405-4B98-BF71-3B8477BE9929}" dt="2022-04-13T08:50:17.610" v="169" actId="27028"/>
        <pc:sldMasterMkLst>
          <pc:docMk/>
          <pc:sldMasterMk cId="3278591744" sldId="2147483710"/>
        </pc:sldMasterMkLst>
        <pc:sldLayoutChg chg="add">
          <pc:chgData name="Line Juhl Hintze" userId="7d2f7782-d0e0-4187-8aad-a35dd74dab36" providerId="ADAL" clId="{3DEE2477-4405-4B98-BF71-3B8477BE9929}" dt="2022-04-13T08:50:17.610" v="169" actId="27028"/>
          <pc:sldLayoutMkLst>
            <pc:docMk/>
            <pc:sldMasterMk cId="3278591744" sldId="2147483710"/>
            <pc:sldLayoutMk cId="326204954" sldId="214748371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C87AA-9EAE-4B41-84CF-FB6A1AD1A13A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05103-2E64-444E-BFDA-EA4AED8CD7A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769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Forside med billede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221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De store spørgsmål</a:t>
            </a:r>
          </a:p>
          <a:p>
            <a:r>
              <a:rPr lang="da-DK"/>
              <a:t>Husk OL-dispentation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319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Kapitel </a:t>
            </a:r>
            <a:r>
              <a:rPr lang="da-DK" dirty="0" err="1"/>
              <a:t>breaker</a:t>
            </a:r>
            <a:endParaRPr lang="da-DK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809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</a:t>
            </a:r>
            <a:r>
              <a:rPr lang="da-DK" dirty="0" err="1"/>
              <a:t>bullets</a:t>
            </a:r>
            <a:r>
              <a:rPr lang="da-DK" dirty="0"/>
              <a:t> og billede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794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Forside med tekst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978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De store spørgsmål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793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/>
              <a:t>Vejledning og rådgivning</a:t>
            </a:r>
          </a:p>
          <a:p>
            <a:r>
              <a:rPr lang="da-DK" sz="1200"/>
              <a:t>Sparring på kvote 2-ansøgninger</a:t>
            </a:r>
          </a:p>
          <a:p>
            <a:r>
              <a:rPr lang="da-DK" sz="1200"/>
              <a:t>Mentor-program</a:t>
            </a:r>
          </a:p>
          <a:p>
            <a:r>
              <a:rPr lang="da-DK" sz="1200"/>
              <a:t>Udarbejde dokumentation til ansøgninger og dispensationsansøgninger</a:t>
            </a:r>
          </a:p>
          <a:p>
            <a:r>
              <a:rPr lang="da-DK" sz="1200"/>
              <a:t>Kontakt til uddannelse ved udfordringer</a:t>
            </a:r>
          </a:p>
          <a:p>
            <a:r>
              <a:rPr lang="da-DK" sz="1200"/>
              <a:t>Team Danmark-supplerende SU</a:t>
            </a:r>
          </a:p>
          <a:p>
            <a:r>
              <a:rPr lang="da-DK" sz="1200"/>
              <a:t>Supplerende undervisning</a:t>
            </a:r>
          </a:p>
          <a:p>
            <a:r>
              <a:rPr lang="da-DK" sz="1200"/>
              <a:t>Økonomi til </a:t>
            </a:r>
            <a:r>
              <a:rPr lang="da-DK" sz="1200" err="1"/>
              <a:t>study-buddies</a:t>
            </a:r>
            <a:endParaRPr lang="da-DK" sz="1200"/>
          </a:p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7084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/>
              <a:t>Vejledning og rådgivning</a:t>
            </a:r>
          </a:p>
          <a:p>
            <a:r>
              <a:rPr lang="da-DK" sz="1200"/>
              <a:t>Sparring på kvote 2-ansøgninger</a:t>
            </a:r>
          </a:p>
          <a:p>
            <a:r>
              <a:rPr lang="da-DK" sz="1200"/>
              <a:t>Mentor-program</a:t>
            </a:r>
          </a:p>
          <a:p>
            <a:r>
              <a:rPr lang="da-DK" sz="1200"/>
              <a:t>Udarbejde dokumentation til ansøgninger og dispensationsansøgninger</a:t>
            </a:r>
          </a:p>
          <a:p>
            <a:r>
              <a:rPr lang="da-DK" sz="1200"/>
              <a:t>Kontakt til uddannelse ved udfordringer</a:t>
            </a:r>
          </a:p>
          <a:p>
            <a:r>
              <a:rPr lang="da-DK" sz="1200"/>
              <a:t>Team Danmark-supplerende SU</a:t>
            </a:r>
          </a:p>
          <a:p>
            <a:r>
              <a:rPr lang="da-DK" sz="1200"/>
              <a:t>Supplerende undervisning</a:t>
            </a:r>
          </a:p>
          <a:p>
            <a:r>
              <a:rPr lang="da-DK" sz="1200"/>
              <a:t>Økonomi til </a:t>
            </a:r>
            <a:r>
              <a:rPr lang="da-DK" sz="1200" err="1"/>
              <a:t>study-buddies</a:t>
            </a:r>
            <a:endParaRPr lang="da-DK" sz="1200"/>
          </a:p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7464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</a:t>
            </a:r>
            <a:r>
              <a:rPr lang="da-DK" dirty="0" err="1"/>
              <a:t>bullets</a:t>
            </a:r>
            <a:r>
              <a:rPr lang="da-DK" dirty="0"/>
              <a:t> og billede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05103-2E64-444E-BFDA-EA4AED8CD7A8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9405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</a:t>
            </a:r>
            <a:r>
              <a:rPr lang="da-DK" dirty="0" err="1"/>
              <a:t>bullets</a:t>
            </a:r>
            <a:r>
              <a:rPr lang="da-DK" dirty="0"/>
              <a:t> og billede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05103-2E64-444E-BFDA-EA4AED8CD7A8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4987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</a:t>
            </a:r>
            <a:r>
              <a:rPr lang="da-DK" dirty="0" err="1"/>
              <a:t>bullets</a:t>
            </a:r>
            <a:r>
              <a:rPr lang="da-DK" dirty="0"/>
              <a:t> og billede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275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Forside med billede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6072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</a:t>
            </a:r>
            <a:r>
              <a:rPr lang="da-DK" dirty="0" err="1"/>
              <a:t>bullets</a:t>
            </a:r>
            <a:r>
              <a:rPr lang="da-DK" dirty="0"/>
              <a:t> og billede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7942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</a:t>
            </a:r>
            <a:r>
              <a:rPr lang="da-DK" dirty="0" err="1"/>
              <a:t>bullets</a:t>
            </a:r>
            <a:r>
              <a:rPr lang="da-DK" dirty="0"/>
              <a:t> og billede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2755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err="1"/>
              <a:t>Breaker</a:t>
            </a:r>
            <a:r>
              <a:rPr lang="da-DK" dirty="0"/>
              <a:t> </a:t>
            </a:r>
            <a:r>
              <a:rPr lang="da-DK" dirty="0" err="1"/>
              <a:t>typo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05103-2E64-444E-BFDA-EA4AED8CD7A8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20925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The end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870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Forside med billede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978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Forside med billede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402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Forside med billede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22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</a:t>
            </a:r>
            <a:r>
              <a:rPr lang="da-DK" dirty="0" err="1"/>
              <a:t>bullets</a:t>
            </a:r>
            <a:r>
              <a:rPr lang="da-DK" dirty="0"/>
              <a:t> og billede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513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</a:t>
            </a:r>
            <a:r>
              <a:rPr lang="da-DK" dirty="0" err="1"/>
              <a:t>bullets</a:t>
            </a:r>
            <a:r>
              <a:rPr lang="da-DK" dirty="0"/>
              <a:t> og billede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958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</a:t>
            </a:r>
            <a:r>
              <a:rPr lang="da-DK" dirty="0" err="1"/>
              <a:t>bullets</a:t>
            </a:r>
            <a:r>
              <a:rPr lang="da-DK" dirty="0"/>
              <a:t> og billede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405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</a:t>
            </a:r>
            <a:r>
              <a:rPr lang="da-DK" dirty="0" err="1"/>
              <a:t>bullets</a:t>
            </a:r>
            <a:r>
              <a:rPr lang="da-DK" dirty="0"/>
              <a:t> og billede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569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B3E6A-ACAB-144A-8DA3-E46638265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E1B0E-C1EC-BE41-A1AF-E6A87D344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DFA4B-E37B-6A4F-8A15-348AADFAC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A5ED5-830E-004B-9361-E94E4E085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59986-9702-5449-810E-4FFF61FF5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6749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80583-1925-9C4C-B599-B06EECFF0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F9C706-7B6C-4048-8785-F0DB4FA53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6141F-7D0B-F64D-A9E2-1BF02DCDA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C7C68-FD56-E14B-B20F-76020E52A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77A9C-23D5-BA4A-B436-6FAE39248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7178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F0335E-9424-A64E-B97D-51482303B7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7AECF0-E840-DA48-9513-BEB726FFD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31CD8-8E03-044A-9EDD-35B0D96A5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9D2F0-7073-A749-B225-50A9D442B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CC37B-87A4-CE42-AC0E-94579306A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0313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B3E6A-ACAB-144A-8DA3-E46638265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E1B0E-C1EC-BE41-A1AF-E6A87D344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DFA4B-E37B-6A4F-8A15-348AADFAC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A5ED5-830E-004B-9361-E94E4E085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59986-9702-5449-810E-4FFF61FF5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9613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0A69-41B1-084A-A047-119CB0D92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6CF1B-B404-694A-907E-2C7A3B23E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DFA28-26D5-0C41-9546-196AD8AB6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16AC3-5B9C-0444-A53A-E446362F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A4DA5-060B-7445-AF7B-1B1F116DE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3454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0634F-4A4A-BE4C-85C6-692C4D0E1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72EE1-C8C3-9243-ACBC-3ECD69655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21DCF-46BB-A345-A0E9-4DB9C0B8F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DEB18-4EEB-0548-BEFC-D4B1FF670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E9F80-6A1A-684C-8F1F-9B03FCB2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8382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27B16-2B7B-CC43-A6DD-6F4D99857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1A4C5-FB3E-B14E-81C9-7EFD69626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D63E03-7D3F-C641-9A0C-5E9F5D020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03513-1C91-4942-BB7B-DA7460BC9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279B-3137-E648-B42F-D25BB643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57F63D-2421-8442-B20B-7FD7EBD52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5108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2343C-EA6C-0D4E-AF4C-F7677785A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BE044-B084-C24B-BC49-9704F9893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D736F-6CF4-474C-9D8C-2E950FB02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A5A584-5D97-7F4C-8412-6EEA05479D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86B358-BA4F-0348-8C38-7E56DEF819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6A0842-CDBA-9440-B1E5-BB2530E9C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194AE3-3D41-984A-B882-7BC5551A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8F07AD-1574-0846-BB75-B40AFF481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55814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3D568-3D8C-CE4E-8AE8-49DBC0A02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F2013A-2090-E54F-AF71-0AD5680B0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638D33-0968-A54C-BE07-FD67E91B1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4531D9-876C-CC45-A1D4-7A07EBECB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9264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54AEBE-61B2-7341-88F5-BC368883C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4A8AFD-BF21-3A42-AC67-27A90C3D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60187-60B3-BA46-BD99-6F9051AF4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5964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15C72-4CBA-9F40-A865-AA0532F22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A2717-4025-2240-986C-4C04132B6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DD7EB7-DEB3-384A-8E60-25207E673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48177-6CDE-A548-9EE2-1AA0C42EF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94C9BA-DF15-9B43-AC7F-969FEA7D2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D477F-F8D2-5241-B3C7-2854C9547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953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0A69-41B1-084A-A047-119CB0D92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6CF1B-B404-694A-907E-2C7A3B23E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DFA28-26D5-0C41-9546-196AD8AB6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16AC3-5B9C-0444-A53A-E446362F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A4DA5-060B-7445-AF7B-1B1F116DE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204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98A19-6E3D-044A-BA6A-AD46FFF5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E6BFCB-8E05-F94E-887B-B58BA91A34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8C99C6-AC6D-5F41-8E13-4604BC29A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7F3046-D815-C74E-BC2B-DFDA6BF9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CA33BE-366E-CA4C-9917-89D0280CA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57D7EE-5D68-0047-9D22-D8E2A1B89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4653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80583-1925-9C4C-B599-B06EECFF0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F9C706-7B6C-4048-8785-F0DB4FA53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6141F-7D0B-F64D-A9E2-1BF02DCDA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C7C68-FD56-E14B-B20F-76020E52A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77A9C-23D5-BA4A-B436-6FAE39248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8270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F0335E-9424-A64E-B97D-51482303B7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7AECF0-E840-DA48-9513-BEB726FFD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31CD8-8E03-044A-9EDD-35B0D96A5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9D2F0-7073-A749-B225-50A9D442B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CC37B-87A4-CE42-AC0E-94579306A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23524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AABC-D9AB-4AAF-A747-84B7405C14F0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9A9A-EE5A-4A43-B735-C7C7857EAFE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4115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AABC-D9AB-4AAF-A747-84B7405C14F0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9A9A-EE5A-4A43-B735-C7C7857EAFE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5062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AABC-D9AB-4AAF-A747-84B7405C14F0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9A9A-EE5A-4A43-B735-C7C7857EAFE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830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AABC-D9AB-4AAF-A747-84B7405C14F0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9A9A-EE5A-4A43-B735-C7C7857EAFE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1512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AABC-D9AB-4AAF-A747-84B7405C14F0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9A9A-EE5A-4A43-B735-C7C7857EAFE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878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AABC-D9AB-4AAF-A747-84B7405C14F0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9A9A-EE5A-4A43-B735-C7C7857EAFE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671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AABC-D9AB-4AAF-A747-84B7405C14F0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9A9A-EE5A-4A43-B735-C7C7857EAFE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22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0634F-4A4A-BE4C-85C6-692C4D0E1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72EE1-C8C3-9243-ACBC-3ECD69655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21DCF-46BB-A345-A0E9-4DB9C0B8F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DEB18-4EEB-0548-BEFC-D4B1FF670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E9F80-6A1A-684C-8F1F-9B03FCB2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3244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AABC-D9AB-4AAF-A747-84B7405C14F0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9A9A-EE5A-4A43-B735-C7C7857EAFE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0321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AABC-D9AB-4AAF-A747-84B7405C14F0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9A9A-EE5A-4A43-B735-C7C7857EAFE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4297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AABC-D9AB-4AAF-A747-84B7405C14F0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9A9A-EE5A-4A43-B735-C7C7857EAFE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554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AABC-D9AB-4AAF-A747-84B7405C14F0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9A9A-EE5A-4A43-B735-C7C7857EAFE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5274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B3E6A-ACAB-144A-8DA3-E46638265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E1B0E-C1EC-BE41-A1AF-E6A87D344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DFA4B-E37B-6A4F-8A15-348AADFAC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A5ED5-830E-004B-9361-E94E4E085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59986-9702-5449-810E-4FFF61FF5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63693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0A69-41B1-084A-A047-119CB0D92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6CF1B-B404-694A-907E-2C7A3B23E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DFA28-26D5-0C41-9546-196AD8AB6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16AC3-5B9C-0444-A53A-E446362F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A4DA5-060B-7445-AF7B-1B1F116DE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41587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0634F-4A4A-BE4C-85C6-692C4D0E1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72EE1-C8C3-9243-ACBC-3ECD69655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21DCF-46BB-A345-A0E9-4DB9C0B8F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DEB18-4EEB-0548-BEFC-D4B1FF670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E9F80-6A1A-684C-8F1F-9B03FCB2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08920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27B16-2B7B-CC43-A6DD-6F4D99857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1A4C5-FB3E-B14E-81C9-7EFD69626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D63E03-7D3F-C641-9A0C-5E9F5D020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03513-1C91-4942-BB7B-DA7460BC9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279B-3137-E648-B42F-D25BB643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57F63D-2421-8442-B20B-7FD7EBD52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25683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2343C-EA6C-0D4E-AF4C-F7677785A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BE044-B084-C24B-BC49-9704F9893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D736F-6CF4-474C-9D8C-2E950FB02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A5A584-5D97-7F4C-8412-6EEA05479D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86B358-BA4F-0348-8C38-7E56DEF819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6A0842-CDBA-9440-B1E5-BB2530E9C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194AE3-3D41-984A-B882-7BC5551A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8F07AD-1574-0846-BB75-B40AFF481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44236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3D568-3D8C-CE4E-8AE8-49DBC0A02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F2013A-2090-E54F-AF71-0AD5680B0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638D33-0968-A54C-BE07-FD67E91B1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4531D9-876C-CC45-A1D4-7A07EBECB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7618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27B16-2B7B-CC43-A6DD-6F4D99857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1A4C5-FB3E-B14E-81C9-7EFD69626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D63E03-7D3F-C641-9A0C-5E9F5D020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03513-1C91-4942-BB7B-DA7460BC9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279B-3137-E648-B42F-D25BB643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57F63D-2421-8442-B20B-7FD7EBD52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95340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54AEBE-61B2-7341-88F5-BC368883C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4A8AFD-BF21-3A42-AC67-27A90C3D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60187-60B3-BA46-BD99-6F9051AF4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41941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15C72-4CBA-9F40-A865-AA0532F22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A2717-4025-2240-986C-4C04132B6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DD7EB7-DEB3-384A-8E60-25207E673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48177-6CDE-A548-9EE2-1AA0C42EF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94C9BA-DF15-9B43-AC7F-969FEA7D2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D477F-F8D2-5241-B3C7-2854C9547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15739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98A19-6E3D-044A-BA6A-AD46FFF5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E6BFCB-8E05-F94E-887B-B58BA91A34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8C99C6-AC6D-5F41-8E13-4604BC29A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7F3046-D815-C74E-BC2B-DFDA6BF9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CA33BE-366E-CA4C-9917-89D0280CA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57D7EE-5D68-0047-9D22-D8E2A1B89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72425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80583-1925-9C4C-B599-B06EECFF0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F9C706-7B6C-4048-8785-F0DB4FA53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6141F-7D0B-F64D-A9E2-1BF02DCDA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C7C68-FD56-E14B-B20F-76020E52A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77A9C-23D5-BA4A-B436-6FAE39248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171530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F0335E-9424-A64E-B97D-51482303B7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7AECF0-E840-DA48-9513-BEB726FFD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31CD8-8E03-044A-9EDD-35B0D96A5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9D2F0-7073-A749-B225-50A9D442B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CC37B-87A4-CE42-AC0E-94579306A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895935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0A69-41B1-084A-A047-119CB0D92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6CF1B-B404-694A-907E-2C7A3B23E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DFA28-26D5-0C41-9546-196AD8AB6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16AC3-5B9C-0444-A53A-E446362F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A4DA5-060B-7445-AF7B-1B1F116DE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34544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0A69-41B1-084A-A047-119CB0D92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6CF1B-B404-694A-907E-2C7A3B23E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DFA28-26D5-0C41-9546-196AD8AB6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16AC3-5B9C-0444-A53A-E446362F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A4DA5-060B-7445-AF7B-1B1F116DE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204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2343C-EA6C-0D4E-AF4C-F7677785A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BE044-B084-C24B-BC49-9704F9893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D736F-6CF4-474C-9D8C-2E950FB02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A5A584-5D97-7F4C-8412-6EEA05479D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86B358-BA4F-0348-8C38-7E56DEF819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6A0842-CDBA-9440-B1E5-BB2530E9C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194AE3-3D41-984A-B882-7BC5551A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8F07AD-1574-0846-BB75-B40AFF481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2507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3D568-3D8C-CE4E-8AE8-49DBC0A02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F2013A-2090-E54F-AF71-0AD5680B0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638D33-0968-A54C-BE07-FD67E91B1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4531D9-876C-CC45-A1D4-7A07EBECB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2272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54AEBE-61B2-7341-88F5-BC368883C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4A8AFD-BF21-3A42-AC67-27A90C3D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60187-60B3-BA46-BD99-6F9051AF4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427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15C72-4CBA-9F40-A865-AA0532F22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A2717-4025-2240-986C-4C04132B6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DD7EB7-DEB3-384A-8E60-25207E673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48177-6CDE-A548-9EE2-1AA0C42EF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94C9BA-DF15-9B43-AC7F-969FEA7D2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D477F-F8D2-5241-B3C7-2854C9547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2588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98A19-6E3D-044A-BA6A-AD46FFF5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E6BFCB-8E05-F94E-887B-B58BA91A34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8C99C6-AC6D-5F41-8E13-4604BC29A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7F3046-D815-C74E-BC2B-DFDA6BF9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CA33BE-366E-CA4C-9917-89D0280CA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57D7EE-5D68-0047-9D22-D8E2A1B89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6634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178359-D0B2-954C-BFED-C292A262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5EA43-D3E8-1642-9C2A-C6777636E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8A887-3BCD-6141-B7D3-84F3474233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27BA7-A2FB-5045-9DCF-DAFEFE7B6A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C81B2-C816-4D4A-8E15-2BBD038FA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8591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178359-D0B2-954C-BFED-C292A262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5EA43-D3E8-1642-9C2A-C6777636E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8A887-3BCD-6141-B7D3-84F3474233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27BA7-A2FB-5045-9DCF-DAFEFE7B6A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C81B2-C816-4D4A-8E15-2BBD038FA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61731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  <a:endParaRPr lang="en-GB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2AABC-D9AB-4AAF-A747-84B7405C14F0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99A9A-EE5A-4A43-B735-C7C7857EAFE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532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178359-D0B2-954C-BFED-C292A262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5EA43-D3E8-1642-9C2A-C6777636E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8A887-3BCD-6141-B7D3-84F3474233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27BA7-A2FB-5045-9DCF-DAFEFE7B6A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C81B2-C816-4D4A-8E15-2BBD038FA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413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178359-D0B2-954C-BFED-C292A262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5EA43-D3E8-1642-9C2A-C6777636E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8A887-3BCD-6141-B7D3-84F3474233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27BA7-A2FB-5045-9DCF-DAFEFE7B6A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C81B2-C816-4D4A-8E15-2BBD038FA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61731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178359-D0B2-954C-BFED-C292A262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5EA43-D3E8-1642-9C2A-C6777636E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8A887-3BCD-6141-B7D3-84F3474233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6FB8D-EF4B-2C45-9869-371CC6E57A99}" type="datetimeFigureOut">
              <a:rPr lang="da-DK" smtClean="0"/>
              <a:t>02-12-2022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27BA7-A2FB-5045-9DCF-DAFEFE7B6A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C81B2-C816-4D4A-8E15-2BBD038FA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8591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cl.dk/uddannelser/videregaaende-uddannelser/ucl-elitesport" TargetMode="External"/><Relationship Id="rId3" Type="http://schemas.openxmlformats.org/officeDocument/2006/relationships/image" Target="../media/image15.png"/><Relationship Id="rId7" Type="http://schemas.openxmlformats.org/officeDocument/2006/relationships/hyperlink" Target="https://www.via.dk/uddannelser/optagelse/elitespor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6" Type="http://schemas.openxmlformats.org/officeDocument/2006/relationships/hyperlink" Target="https://www.studieservice.aau.dk/elitesport/" TargetMode="External"/><Relationship Id="rId5" Type="http://schemas.openxmlformats.org/officeDocument/2006/relationships/hyperlink" Target="https://www.sdu.dk/da/uddannelse/syddansk+elite" TargetMode="External"/><Relationship Id="rId4" Type="http://schemas.openxmlformats.org/officeDocument/2006/relationships/hyperlink" Target="https://elitesport.au.d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mawo@teamdanmark.dk" TargetMode="External"/><Relationship Id="rId5" Type="http://schemas.openxmlformats.org/officeDocument/2006/relationships/hyperlink" Target="mailto:chte@teamdanmark.dk" TargetMode="Externa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F222247B-23E4-40BD-A9B7-97F20D2B198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60" y="815729"/>
            <a:ext cx="9094839" cy="6061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DCB987-E75E-1947-BDA5-9652327161A6}"/>
              </a:ext>
            </a:extLst>
          </p:cNvPr>
          <p:cNvSpPr txBox="1"/>
          <p:nvPr/>
        </p:nvSpPr>
        <p:spPr>
          <a:xfrm>
            <a:off x="991017" y="2574629"/>
            <a:ext cx="7561113" cy="3323987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27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Videregående uddannelser og eliteidræt</a:t>
            </a:r>
          </a:p>
        </p:txBody>
      </p:sp>
    </p:spTree>
    <p:extLst>
      <p:ext uri="{BB962C8B-B14F-4D97-AF65-F5344CB8AC3E}">
        <p14:creationId xmlns:p14="http://schemas.microsoft.com/office/powerpoint/2010/main" val="39198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658EA0-6B59-8D45-92DF-533C5AFF8B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F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DC2B4B"/>
              </a:solidFill>
              <a:effectLst/>
              <a:uLnTx/>
              <a:uFillTx/>
              <a:latin typeface="Team Danmark 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A43FE-360B-2A43-B734-69B2E356D7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7976"/>
            <a:ext cx="11069782" cy="3723580"/>
          </a:xfrm>
          <a:prstGeom prst="rect">
            <a:avLst/>
          </a:prstGeom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9A40936B-C910-46E8-97BF-2BCA784E2B1E}"/>
              </a:ext>
            </a:extLst>
          </p:cNvPr>
          <p:cNvSpPr txBox="1"/>
          <p:nvPr/>
        </p:nvSpPr>
        <p:spPr>
          <a:xfrm>
            <a:off x="444428" y="1024037"/>
            <a:ext cx="670233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Vær opmærksom på ‘Studiefremdrift’/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studieaktivitet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1-årsprøver </a:t>
            </a:r>
            <a:r>
              <a:rPr kumimoji="0" lang="da-DK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m.m</a:t>
            </a:r>
            <a:endParaRPr kumimoji="0" lang="da-DK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Antal beståede ETCS-point pr. studieår.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Ofte tilladt med lidt forsinkelse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Særregler for eliteatleter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Ingen særregler for eliteatleter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Uddannelsens længde + evt. 12 måneder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2-årsreglen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 sættes på pause ved mere end 30 ETCS-point måneders forsinkelse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6F62E6FF-6FEC-476C-9349-3213061DC8F7}"/>
              </a:ext>
            </a:extLst>
          </p:cNvPr>
          <p:cNvSpPr txBox="1"/>
          <p:nvPr/>
        </p:nvSpPr>
        <p:spPr>
          <a:xfrm>
            <a:off x="474301" y="364781"/>
            <a:ext cx="8638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SU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F3FF6A5E-8692-45C7-AEBC-2B58B87AE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616001" y="-7674"/>
            <a:ext cx="4575999" cy="686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6591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A747A51-C9A9-8549-92A3-95D7CE567608}"/>
              </a:ext>
            </a:extLst>
          </p:cNvPr>
          <p:cNvSpPr txBox="1"/>
          <p:nvPr/>
        </p:nvSpPr>
        <p:spPr>
          <a:xfrm>
            <a:off x="353329" y="772393"/>
            <a:ext cx="11284374" cy="70788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Team Danmark Uddannelsespartnere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00C37298-3CC4-4A0F-A2A3-A408EA3D28BD}"/>
              </a:ext>
            </a:extLst>
          </p:cNvPr>
          <p:cNvSpPr txBox="1"/>
          <p:nvPr/>
        </p:nvSpPr>
        <p:spPr>
          <a:xfrm>
            <a:off x="934496" y="2121211"/>
            <a:ext cx="1055076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 ELITESPORT</a:t>
            </a:r>
            <a:r>
              <a:rPr kumimoji="0" lang="da-DK" sz="2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Aarhus Universitet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SYDDANSK ELITE  </a:t>
            </a:r>
            <a:r>
              <a:rPr kumimoji="0" lang="da-DK" sz="2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Syddansk Universitet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NORDJYSK ELITESPORT </a:t>
            </a:r>
            <a:r>
              <a:rPr kumimoji="0" lang="da-DK" sz="2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Aalborg Universitet og UC Nordjylland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VIA ELITESPORT</a:t>
            </a:r>
            <a:r>
              <a:rPr kumimoji="0" lang="da-DK" sz="2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VIA University College, region Midtjylland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UCL ELITESPORT </a:t>
            </a:r>
            <a:r>
              <a:rPr kumimoji="0" lang="da-DK" sz="2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University College Lillebælt</a:t>
            </a:r>
          </a:p>
        </p:txBody>
      </p:sp>
    </p:spTree>
    <p:extLst>
      <p:ext uri="{BB962C8B-B14F-4D97-AF65-F5344CB8AC3E}">
        <p14:creationId xmlns:p14="http://schemas.microsoft.com/office/powerpoint/2010/main" val="3925064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776768-5E32-AE4A-B50D-6D6E98934730}"/>
              </a:ext>
            </a:extLst>
          </p:cNvPr>
          <p:cNvSpPr txBox="1"/>
          <p:nvPr/>
        </p:nvSpPr>
        <p:spPr>
          <a:xfrm>
            <a:off x="966072" y="719215"/>
            <a:ext cx="7279294" cy="1323439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Typiske tilbud på uddannelsespartnere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B0FD466E-87BC-4E63-998E-75E6FE9F1E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7126" y="-9313"/>
            <a:ext cx="4995186" cy="6858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50ADFA1A-1C3D-4CFD-AABF-31D7B6543489}"/>
              </a:ext>
            </a:extLst>
          </p:cNvPr>
          <p:cNvSpPr txBox="1"/>
          <p:nvPr/>
        </p:nvSpPr>
        <p:spPr>
          <a:xfrm>
            <a:off x="1114925" y="2029652"/>
            <a:ext cx="7784709" cy="3266985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Særlig studievejleder/elitesportskoordinator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Sparring og vejledning under studieforløbet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Individuel tilrettelæggelse af uddannelsesforløb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 med at flytte eksamener og obligatoriske elementer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 til dispensationsansøgninger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Study-buddies</a:t>
            </a: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640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il&#10;&#10;Automatisk genereret beskrivelse">
            <a:extLst>
              <a:ext uri="{FF2B5EF4-FFF2-40B4-BE49-F238E27FC236}">
                <a16:creationId xmlns:a16="http://schemas.microsoft.com/office/drawing/2014/main" id="{3F2C8C55-BDBF-4055-8B7D-E1FAFC7D0D6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725" y="-350196"/>
            <a:ext cx="6597298" cy="8640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2F98705C-C9A5-42F5-A377-E5B9A9DECEE6}"/>
              </a:ext>
            </a:extLst>
          </p:cNvPr>
          <p:cNvSpPr txBox="1"/>
          <p:nvPr/>
        </p:nvSpPr>
        <p:spPr>
          <a:xfrm>
            <a:off x="3347777" y="572548"/>
            <a:ext cx="9265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ANDRE UDDANNELSER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31839A82-1903-4143-B39E-AFFC012C292C}"/>
              </a:ext>
            </a:extLst>
          </p:cNvPr>
          <p:cNvSpPr txBox="1"/>
          <p:nvPr/>
        </p:nvSpPr>
        <p:spPr>
          <a:xfrm>
            <a:off x="500752" y="2092676"/>
            <a:ext cx="1144673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3200" b="1" spc="3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er også fleksible muligheder på: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3200" b="1" spc="3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3200" b="1" spc="3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Københavns Universitet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3200" b="1" spc="3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3200" b="1" spc="3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3200" b="1" spc="3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andre – forhør jer gerne hos studiets vejledere før I søger</a:t>
            </a:r>
          </a:p>
        </p:txBody>
      </p:sp>
    </p:spTree>
    <p:extLst>
      <p:ext uri="{BB962C8B-B14F-4D97-AF65-F5344CB8AC3E}">
        <p14:creationId xmlns:p14="http://schemas.microsoft.com/office/powerpoint/2010/main" val="18740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658EA0-6B59-8D45-92DF-533C5AFF8B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F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DC2B4B"/>
              </a:solidFill>
              <a:effectLst/>
              <a:uLnTx/>
              <a:uFillTx/>
              <a:latin typeface="Team Danmark 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A43FE-360B-2A43-B734-69B2E356D7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7976"/>
            <a:ext cx="11069782" cy="3723580"/>
          </a:xfrm>
          <a:prstGeom prst="rect">
            <a:avLst/>
          </a:prstGeom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9A40936B-C910-46E8-97BF-2BCA784E2B1E}"/>
              </a:ext>
            </a:extLst>
          </p:cNvPr>
          <p:cNvSpPr txBox="1"/>
          <p:nvPr/>
        </p:nvSpPr>
        <p:spPr>
          <a:xfrm>
            <a:off x="380173" y="1919105"/>
            <a:ext cx="6246103" cy="412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på hjemmesiderne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Omfatter ofte også elitetrænere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Ofte fra øverste nationale niveau og op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Krav til ugentligt tidsforbrug på sport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6F62E6FF-6FEC-476C-9349-3213061DC8F7}"/>
              </a:ext>
            </a:extLst>
          </p:cNvPr>
          <p:cNvSpPr txBox="1"/>
          <p:nvPr/>
        </p:nvSpPr>
        <p:spPr>
          <a:xfrm>
            <a:off x="380173" y="477835"/>
            <a:ext cx="60012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UDDANNELSESPARTNERE: OPTAGELSESKRAV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1FF6A043-99E3-4109-8067-BC7110FFF7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84" r="8743"/>
          <a:stretch/>
        </p:blipFill>
        <p:spPr>
          <a:xfrm>
            <a:off x="6626276" y="0"/>
            <a:ext cx="5642708" cy="68580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EDA0991A-6A25-4742-A8B9-8BBEFC554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445" y="5890564"/>
            <a:ext cx="1790950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8370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9" b="3122"/>
          <a:stretch/>
        </p:blipFill>
        <p:spPr>
          <a:xfrm>
            <a:off x="1" y="0"/>
            <a:ext cx="5244352" cy="6858000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5641383" y="213398"/>
            <a:ext cx="5664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Team Danmarks støttemuligheder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5A1EFC3-512A-4F68-8DE0-F3C1AA044295}"/>
              </a:ext>
            </a:extLst>
          </p:cNvPr>
          <p:cNvSpPr/>
          <p:nvPr/>
        </p:nvSpPr>
        <p:spPr>
          <a:xfrm>
            <a:off x="5244352" y="0"/>
            <a:ext cx="6947647" cy="6858000"/>
          </a:xfrm>
          <a:prstGeom prst="rect">
            <a:avLst/>
          </a:prstGeom>
          <a:solidFill>
            <a:srgbClr val="0F1B3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>
              <a:ln>
                <a:noFill/>
              </a:ln>
              <a:solidFill>
                <a:srgbClr val="DC2B4B"/>
              </a:solidFill>
              <a:effectLst/>
              <a:uLnTx/>
              <a:uFillTx/>
              <a:latin typeface="Team Danmark 4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641383" y="2808012"/>
            <a:ext cx="6176076" cy="21979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9A498058-DAAC-4F9B-ADED-18B1764C9D10}"/>
              </a:ext>
            </a:extLst>
          </p:cNvPr>
          <p:cNvSpPr txBox="1"/>
          <p:nvPr/>
        </p:nvSpPr>
        <p:spPr>
          <a:xfrm>
            <a:off x="5244352" y="942358"/>
            <a:ext cx="68834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Team Danmark kan støtte og vejlede Team Danmark-atleter på videregående uddannelser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Gælder, </a:t>
            </a: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hvis du er i Team Danmarks bruttotrup (dvs. en sportslig godkendelse fra ungdomsuddannelse, gælder ikke til videregående uddannelser)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69179C6-2E1B-42A6-A09A-8A946F080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3276" y="6006697"/>
            <a:ext cx="1790950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41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14499" y="0"/>
            <a:ext cx="10052005" cy="6858000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5641383" y="213398"/>
            <a:ext cx="5664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Team Danmarks støttemuligheder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5A1EFC3-512A-4F68-8DE0-F3C1AA044295}"/>
              </a:ext>
            </a:extLst>
          </p:cNvPr>
          <p:cNvSpPr/>
          <p:nvPr/>
        </p:nvSpPr>
        <p:spPr>
          <a:xfrm>
            <a:off x="5244352" y="0"/>
            <a:ext cx="6947647" cy="6858000"/>
          </a:xfrm>
          <a:prstGeom prst="rect">
            <a:avLst/>
          </a:prstGeom>
          <a:solidFill>
            <a:srgbClr val="0F1B3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>
              <a:ln>
                <a:noFill/>
              </a:ln>
              <a:solidFill>
                <a:srgbClr val="DC2B4B"/>
              </a:solidFill>
              <a:effectLst/>
              <a:uLnTx/>
              <a:uFillTx/>
              <a:latin typeface="Team Danmark 4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641383" y="2808012"/>
            <a:ext cx="6176076" cy="21979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kstfelt 4"/>
          <p:cNvSpPr txBox="1"/>
          <p:nvPr/>
        </p:nvSpPr>
        <p:spPr>
          <a:xfrm>
            <a:off x="5402042" y="1947281"/>
            <a:ext cx="7154941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Generel rådgivning og sparring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Dokumentation til kvote 2 vedr. ”erhvervserfaring”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Sparring på kvote 2 ansøgninger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 i forbindelse med dispensationsansøgninger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Supplerende undervisning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Study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buddies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Team Danmark uddannelsesstøtte (forbeholdt udvalgte atleter)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Team Danmark Mentor-program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9A498058-DAAC-4F9B-ADED-18B1764C9D10}"/>
              </a:ext>
            </a:extLst>
          </p:cNvPr>
          <p:cNvSpPr txBox="1"/>
          <p:nvPr/>
        </p:nvSpPr>
        <p:spPr>
          <a:xfrm>
            <a:off x="5308521" y="496587"/>
            <a:ext cx="6883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Team Danmarks støttemuligheder til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Team Danmark-atleter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F728190A-5602-48D9-B427-9DCC00292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3276" y="5901870"/>
            <a:ext cx="1790950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51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E241066-652A-6A49-B9E0-048333968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8" y="0"/>
            <a:ext cx="12180232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776768-5E32-AE4A-B50D-6D6E98934730}"/>
              </a:ext>
            </a:extLst>
          </p:cNvPr>
          <p:cNvSpPr txBox="1"/>
          <p:nvPr/>
        </p:nvSpPr>
        <p:spPr>
          <a:xfrm>
            <a:off x="1155258" y="994126"/>
            <a:ext cx="5749671" cy="70788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r>
              <a:rPr lang="da-DK" sz="4000" b="1" spc="300" dirty="0">
                <a:solidFill>
                  <a:srgbClr val="E7334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Værd at notere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856F9A-B2D8-954A-82BC-95FBA162FF0B}"/>
              </a:ext>
            </a:extLst>
          </p:cNvPr>
          <p:cNvSpPr txBox="1"/>
          <p:nvPr/>
        </p:nvSpPr>
        <p:spPr>
          <a:xfrm>
            <a:off x="453813" y="6437406"/>
            <a:ext cx="11284374" cy="18648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da-DK" sz="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DANMARK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13C3F5-CB6F-CD43-8709-89E8C9123B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0" r="20128" b="543"/>
          <a:stretch/>
        </p:blipFill>
        <p:spPr>
          <a:xfrm>
            <a:off x="6682152" y="453645"/>
            <a:ext cx="5056035" cy="59837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F36F9B-B84C-434D-A55A-D839203AE874}"/>
              </a:ext>
            </a:extLst>
          </p:cNvPr>
          <p:cNvSpPr txBox="1"/>
          <p:nvPr/>
        </p:nvSpPr>
        <p:spPr>
          <a:xfrm>
            <a:off x="813917" y="1975266"/>
            <a:ext cx="5677318" cy="3780522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Fleksibilitet i uddannelsessystemet er også på baggrund af goodwill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Første semester er krævende – også socialt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Inddrag studievejledningen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studiegrupper og læse- og evt. note-makkere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Planlæg din tid på kort og lang sigt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Husk pyt-knappen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 restituerer godt med en bog i hånden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Motiverende travlhed er ofte energigivende</a:t>
            </a:r>
          </a:p>
        </p:txBody>
      </p:sp>
    </p:spTree>
    <p:extLst>
      <p:ext uri="{BB962C8B-B14F-4D97-AF65-F5344CB8AC3E}">
        <p14:creationId xmlns:p14="http://schemas.microsoft.com/office/powerpoint/2010/main" val="130811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1D688BB-B5AC-134F-B6A8-60FF508CC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314" y="0"/>
            <a:ext cx="1218023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108E51-E2A6-2545-9855-E05743C93237}"/>
              </a:ext>
            </a:extLst>
          </p:cNvPr>
          <p:cNvSpPr txBox="1"/>
          <p:nvPr/>
        </p:nvSpPr>
        <p:spPr>
          <a:xfrm>
            <a:off x="6763356" y="911013"/>
            <a:ext cx="4048672" cy="70788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r>
              <a:rPr lang="da-DK" sz="4000" b="1" spc="300" dirty="0">
                <a:solidFill>
                  <a:srgbClr val="E7334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”Sabbatår”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FB5B2A-E76A-B948-B0BB-DBFFA6BF4D2B}"/>
              </a:ext>
            </a:extLst>
          </p:cNvPr>
          <p:cNvSpPr txBox="1"/>
          <p:nvPr/>
        </p:nvSpPr>
        <p:spPr>
          <a:xfrm>
            <a:off x="453813" y="6437406"/>
            <a:ext cx="11284374" cy="18648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da-DK" sz="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DANMARK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0952B690-16A9-499F-AA07-7D1EE01C60F9}"/>
              </a:ext>
            </a:extLst>
          </p:cNvPr>
          <p:cNvSpPr txBox="1"/>
          <p:nvPr/>
        </p:nvSpPr>
        <p:spPr>
          <a:xfrm>
            <a:off x="5808760" y="1753171"/>
            <a:ext cx="5666457" cy="4196020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Mulighed for andre oplevelser, erfaring, afklaring, udvikling af kompetencer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da-DK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Afklaring i forhold til uddannelsesvalg kommer ikke af sig selv – undersøg og afprøv aktivt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da-DK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Planlæg evt. erfaringer og kompetencer målrettet Kvote 2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da-DK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Frivilligt arbejde – det er måske her I har tid til det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76A57EAB-063B-471C-9A2D-7788179E09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5" r="25655" b="1616"/>
          <a:stretch/>
        </p:blipFill>
        <p:spPr>
          <a:xfrm>
            <a:off x="532061" y="479808"/>
            <a:ext cx="4378620" cy="589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95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776768-5E32-AE4A-B50D-6D6E98934730}"/>
              </a:ext>
            </a:extLst>
          </p:cNvPr>
          <p:cNvSpPr txBox="1"/>
          <p:nvPr/>
        </p:nvSpPr>
        <p:spPr>
          <a:xfrm>
            <a:off x="5484942" y="922447"/>
            <a:ext cx="6707058" cy="1384995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Hele tiden forberede dig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til livet efter sport… Muligheder: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13C3F5-CB6F-CD43-8709-89E8C9123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372" y="549000"/>
            <a:ext cx="4398198" cy="576000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BADD105B-4F9F-4A08-BA97-490F15147AD8}"/>
              </a:ext>
            </a:extLst>
          </p:cNvPr>
          <p:cNvSpPr txBox="1"/>
          <p:nvPr/>
        </p:nvSpPr>
        <p:spPr>
          <a:xfrm>
            <a:off x="5508587" y="2553123"/>
            <a:ext cx="4691251" cy="3266985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Lære/læse sprog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Træneruddannelse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Online kurser og uddannelser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Iværksætteri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Studiejob - deltidsjob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Sponsor-arbejde og SoMe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Oplægsholder</a:t>
            </a:r>
          </a:p>
        </p:txBody>
      </p:sp>
    </p:spTree>
    <p:extLst>
      <p:ext uri="{BB962C8B-B14F-4D97-AF65-F5344CB8AC3E}">
        <p14:creationId xmlns:p14="http://schemas.microsoft.com/office/powerpoint/2010/main" val="1776268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222247B-23E4-40BD-A9B7-97F20D2B19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2"/>
          <a:stretch/>
        </p:blipFill>
        <p:spPr>
          <a:xfrm>
            <a:off x="2181885" y="572555"/>
            <a:ext cx="10118756" cy="63306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DCB987-E75E-1947-BDA5-9652327161A6}"/>
              </a:ext>
            </a:extLst>
          </p:cNvPr>
          <p:cNvSpPr txBox="1"/>
          <p:nvPr/>
        </p:nvSpPr>
        <p:spPr>
          <a:xfrm>
            <a:off x="848972" y="4246006"/>
            <a:ext cx="11127797" cy="1938992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27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Fortsæt dine karrierer og bliv vinder i det lange løb</a:t>
            </a:r>
          </a:p>
        </p:txBody>
      </p:sp>
    </p:spTree>
    <p:extLst>
      <p:ext uri="{BB962C8B-B14F-4D97-AF65-F5344CB8AC3E}">
        <p14:creationId xmlns:p14="http://schemas.microsoft.com/office/powerpoint/2010/main" val="3154031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776768-5E32-AE4A-B50D-6D6E98934730}"/>
              </a:ext>
            </a:extLst>
          </p:cNvPr>
          <p:cNvSpPr txBox="1"/>
          <p:nvPr/>
        </p:nvSpPr>
        <p:spPr>
          <a:xfrm>
            <a:off x="703082" y="853136"/>
            <a:ext cx="9516091" cy="70788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Til udlandet med sporten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B0FD466E-87BC-4E63-998E-75E6FE9F1E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2463" y="702896"/>
            <a:ext cx="10542807" cy="5930329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0E7B3498-FF86-4856-836E-F26CA425A26B}"/>
              </a:ext>
            </a:extLst>
          </p:cNvPr>
          <p:cNvSpPr txBox="1"/>
          <p:nvPr/>
        </p:nvSpPr>
        <p:spPr>
          <a:xfrm>
            <a:off x="883953" y="2083675"/>
            <a:ext cx="6963810" cy="3347840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Vær i god tid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Undersøg både sportsligt og uddannelsesmæssigt indhold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Evt. meritoverførelse til danske uddannelser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Evt. mulighed for SU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Rådfør dig med dit forbund</a:t>
            </a:r>
          </a:p>
        </p:txBody>
      </p:sp>
    </p:spTree>
    <p:extLst>
      <p:ext uri="{BB962C8B-B14F-4D97-AF65-F5344CB8AC3E}">
        <p14:creationId xmlns:p14="http://schemas.microsoft.com/office/powerpoint/2010/main" val="4040567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776768-5E32-AE4A-B50D-6D6E98934730}"/>
              </a:ext>
            </a:extLst>
          </p:cNvPr>
          <p:cNvSpPr txBox="1"/>
          <p:nvPr/>
        </p:nvSpPr>
        <p:spPr>
          <a:xfrm>
            <a:off x="6446189" y="920756"/>
            <a:ext cx="6040108" cy="70788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Kontakt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13C3F5-CB6F-CD43-8709-89E8C9123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372" y="549000"/>
            <a:ext cx="4398198" cy="576000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ACCF2FAF-E269-4503-B122-88383DC556DF}"/>
              </a:ext>
            </a:extLst>
          </p:cNvPr>
          <p:cNvSpPr txBox="1"/>
          <p:nvPr/>
        </p:nvSpPr>
        <p:spPr>
          <a:xfrm>
            <a:off x="6418983" y="1891035"/>
            <a:ext cx="450357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Christina Teller</a:t>
            </a:r>
            <a:endParaRPr lang="da-D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Mobil: 23267610</a:t>
            </a:r>
            <a:endParaRPr lang="da-D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Mail: 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chte@teamdanmark.dk</a:t>
            </a:r>
            <a:endParaRPr lang="da-D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Magnus Wonsyld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Mobil: 30104268</a:t>
            </a:r>
          </a:p>
          <a:p>
            <a:pPr>
              <a:defRPr/>
            </a:pP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Mail: 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mawo@teamdanmark.dk</a:t>
            </a:r>
            <a:endParaRPr lang="da-D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400" b="1" dirty="0"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.teamdanmark.dk</a:t>
            </a:r>
          </a:p>
        </p:txBody>
      </p:sp>
    </p:spTree>
    <p:extLst>
      <p:ext uri="{BB962C8B-B14F-4D97-AF65-F5344CB8AC3E}">
        <p14:creationId xmlns:p14="http://schemas.microsoft.com/office/powerpoint/2010/main" val="128471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64A2A35-0B29-9D42-AAC3-08EA3FF4D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8" y="0"/>
            <a:ext cx="12180232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EF985A2-7A71-8042-87B1-024EDD03A5FC}"/>
              </a:ext>
            </a:extLst>
          </p:cNvPr>
          <p:cNvSpPr txBox="1"/>
          <p:nvPr/>
        </p:nvSpPr>
        <p:spPr>
          <a:xfrm>
            <a:off x="921151" y="2334607"/>
            <a:ext cx="10349698" cy="2554545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algn="ctr"/>
            <a:r>
              <a:rPr lang="da-DK" sz="8000" b="1" dirty="0">
                <a:ln>
                  <a:solidFill>
                    <a:schemeClr val="bg1"/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VI STÅR BAG </a:t>
            </a:r>
            <a:r>
              <a:rPr lang="da-DK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DANSKE ATLETER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D5D010-E5D9-B744-A7DC-D3312FCA2ADB}"/>
              </a:ext>
            </a:extLst>
          </p:cNvPr>
          <p:cNvSpPr txBox="1"/>
          <p:nvPr/>
        </p:nvSpPr>
        <p:spPr>
          <a:xfrm>
            <a:off x="453813" y="6437406"/>
            <a:ext cx="11284374" cy="18648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da-DK" sz="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DANMARK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7012E1-AAB9-8E44-AC3E-01D3A1C2D72D}"/>
              </a:ext>
            </a:extLst>
          </p:cNvPr>
          <p:cNvSpPr/>
          <p:nvPr/>
        </p:nvSpPr>
        <p:spPr>
          <a:xfrm>
            <a:off x="272384" y="312058"/>
            <a:ext cx="11614816" cy="6190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6A6A13-392C-384B-8466-6FD11F73D296}"/>
              </a:ext>
            </a:extLst>
          </p:cNvPr>
          <p:cNvSpPr/>
          <p:nvPr/>
        </p:nvSpPr>
        <p:spPr>
          <a:xfrm>
            <a:off x="461070" y="442686"/>
            <a:ext cx="11284374" cy="5958114"/>
          </a:xfrm>
          <a:prstGeom prst="rect">
            <a:avLst/>
          </a:prstGeom>
          <a:solidFill>
            <a:srgbClr val="DC2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DC2B4B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ED08B6-DF26-4143-B9F3-BABA2CA0802B}"/>
              </a:ext>
            </a:extLst>
          </p:cNvPr>
          <p:cNvSpPr txBox="1"/>
          <p:nvPr/>
        </p:nvSpPr>
        <p:spPr>
          <a:xfrm>
            <a:off x="904943" y="2334606"/>
            <a:ext cx="10349698" cy="2554545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algn="ctr"/>
            <a:r>
              <a:rPr lang="da-DK" sz="8000" b="1" dirty="0">
                <a:ln w="12700">
                  <a:solidFill>
                    <a:schemeClr val="bg1"/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VI STÅR BAG </a:t>
            </a:r>
            <a:r>
              <a:rPr lang="da-DK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DANSKE ATLETER</a:t>
            </a:r>
          </a:p>
        </p:txBody>
      </p:sp>
    </p:spTree>
    <p:extLst>
      <p:ext uri="{BB962C8B-B14F-4D97-AF65-F5344CB8AC3E}">
        <p14:creationId xmlns:p14="http://schemas.microsoft.com/office/powerpoint/2010/main" val="3203577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593B78-D89C-8546-A1A5-D0F6E0A4B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36" t="-16613" r="10755" b="16613"/>
          <a:stretch/>
        </p:blipFill>
        <p:spPr>
          <a:xfrm>
            <a:off x="3703414" y="-31899"/>
            <a:ext cx="8711970" cy="702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AE1781-E696-A24E-BFBE-FDDA45A14E2F}"/>
              </a:ext>
            </a:extLst>
          </p:cNvPr>
          <p:cNvSpPr txBox="1"/>
          <p:nvPr/>
        </p:nvSpPr>
        <p:spPr>
          <a:xfrm>
            <a:off x="1697187" y="2475140"/>
            <a:ext cx="7561113" cy="3785652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Tak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dag</a:t>
            </a:r>
          </a:p>
        </p:txBody>
      </p:sp>
    </p:spTree>
    <p:extLst>
      <p:ext uri="{BB962C8B-B14F-4D97-AF65-F5344CB8AC3E}">
        <p14:creationId xmlns:p14="http://schemas.microsoft.com/office/powerpoint/2010/main" val="3762640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73CA7001-0CE9-4BFF-9A26-E247D4CDDDD0}"/>
              </a:ext>
            </a:extLst>
          </p:cNvPr>
          <p:cNvSpPr txBox="1"/>
          <p:nvPr/>
        </p:nvSpPr>
        <p:spPr>
          <a:xfrm>
            <a:off x="329332" y="1367099"/>
            <a:ext cx="60982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MYTER OM DUAL CAREER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59769D61-D06C-473F-842B-22130BBF9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105" y="0"/>
            <a:ext cx="4965895" cy="685800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1DFBD18C-03CF-4010-8DCA-5F9426A2EEC9}"/>
              </a:ext>
            </a:extLst>
          </p:cNvPr>
          <p:cNvSpPr txBox="1"/>
          <p:nvPr/>
        </p:nvSpPr>
        <p:spPr>
          <a:xfrm>
            <a:off x="329332" y="2579447"/>
            <a:ext cx="6749384" cy="2793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 er for tidskrævende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 er på bekostning af de akademiske præstationer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 er på bekostning af sportslige præstationer</a:t>
            </a:r>
          </a:p>
        </p:txBody>
      </p:sp>
    </p:spTree>
    <p:extLst>
      <p:ext uri="{BB962C8B-B14F-4D97-AF65-F5344CB8AC3E}">
        <p14:creationId xmlns:p14="http://schemas.microsoft.com/office/powerpoint/2010/main" val="2468377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73CA7001-0CE9-4BFF-9A26-E247D4CDDDD0}"/>
              </a:ext>
            </a:extLst>
          </p:cNvPr>
          <p:cNvSpPr txBox="1"/>
          <p:nvPr/>
        </p:nvSpPr>
        <p:spPr>
          <a:xfrm>
            <a:off x="327509" y="1750177"/>
            <a:ext cx="66979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 holder ikke – tværtimod</a:t>
            </a:r>
          </a:p>
        </p:txBody>
      </p:sp>
      <p:pic>
        <p:nvPicPr>
          <p:cNvPr id="8" name="Billede 7" descr="Et billede, der indeholder kvinde, sidder, bord, mand&#10;&#10;Automatisk genereret beskrivelse">
            <a:extLst>
              <a:ext uri="{FF2B5EF4-FFF2-40B4-BE49-F238E27FC236}">
                <a16:creationId xmlns:a16="http://schemas.microsoft.com/office/drawing/2014/main" id="{6F09EF63-5824-4E03-901C-0487576EB5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609" y="1"/>
            <a:ext cx="5238391" cy="6858000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7F4B470F-CDF4-4B07-9CDC-40B48304512B}"/>
              </a:ext>
            </a:extLst>
          </p:cNvPr>
          <p:cNvSpPr txBox="1"/>
          <p:nvPr/>
        </p:nvSpPr>
        <p:spPr>
          <a:xfrm>
            <a:off x="327509" y="4046582"/>
            <a:ext cx="6344895" cy="2062103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Kombination af elitesport og uddannelse bidrager til personlig udvikling og mental sundhed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6F711F5-6D7E-4C14-B78E-AFACD3BA95E0}"/>
              </a:ext>
            </a:extLst>
          </p:cNvPr>
          <p:cNvSpPr txBox="1"/>
          <p:nvPr/>
        </p:nvSpPr>
        <p:spPr>
          <a:xfrm>
            <a:off x="2997424" y="3018694"/>
            <a:ext cx="6431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a-DK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endParaRPr lang="da-DK" sz="3200" dirty="0"/>
          </a:p>
        </p:txBody>
      </p:sp>
    </p:spTree>
    <p:extLst>
      <p:ext uri="{BB962C8B-B14F-4D97-AF65-F5344CB8AC3E}">
        <p14:creationId xmlns:p14="http://schemas.microsoft.com/office/powerpoint/2010/main" val="4235097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5">
            <a:extLst>
              <a:ext uri="{FF2B5EF4-FFF2-40B4-BE49-F238E27FC236}">
                <a16:creationId xmlns:a16="http://schemas.microsoft.com/office/drawing/2014/main" id="{BB46704F-95C2-48C8-AC2A-79401005F739}"/>
              </a:ext>
            </a:extLst>
          </p:cNvPr>
          <p:cNvSpPr txBox="1"/>
          <p:nvPr/>
        </p:nvSpPr>
        <p:spPr>
          <a:xfrm>
            <a:off x="2612741" y="376315"/>
            <a:ext cx="8858000" cy="70788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Videregående uddannelser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A3AE239F-6235-4273-8946-83DFDE981663}"/>
              </a:ext>
            </a:extLst>
          </p:cNvPr>
          <p:cNvSpPr txBox="1"/>
          <p:nvPr/>
        </p:nvSpPr>
        <p:spPr>
          <a:xfrm>
            <a:off x="624523" y="1662836"/>
            <a:ext cx="506105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Universitetsuddannelser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Ca. 5 års varighed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Generelt lavt krav om tilstedeværelse – men stor forskel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Professionsbacheloruddannelser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3-4 års varighed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Ofte en del obligatoriske fremmøde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Praktik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Enkelte onlineuddannelser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59DAB4DC-E6FA-4AB9-A4C1-6868917DE17E}"/>
              </a:ext>
            </a:extLst>
          </p:cNvPr>
          <p:cNvSpPr txBox="1"/>
          <p:nvPr/>
        </p:nvSpPr>
        <p:spPr>
          <a:xfrm>
            <a:off x="6403037" y="1668888"/>
            <a:ext cx="596462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Erhvervsakademiuddannelser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Ca. 2 års varighed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Praktik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Ofte onlinemuligheder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Erhvervsuddannelser (</a:t>
            </a:r>
            <a:r>
              <a:rPr kumimoji="0" lang="da-DK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ungdomudd</a:t>
            </a: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Ca. 4 års varighed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Praktik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Lønnet praktik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Mulighed for voksenforløb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462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E2DF93F-58D2-4F6B-AEE3-73C5102C30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281" y="1025264"/>
            <a:ext cx="3858177" cy="50527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B0ECFCB4-ABD1-4C7D-9C3E-033BCDB92AC0}"/>
              </a:ext>
            </a:extLst>
          </p:cNvPr>
          <p:cNvSpPr txBox="1"/>
          <p:nvPr/>
        </p:nvSpPr>
        <p:spPr>
          <a:xfrm>
            <a:off x="5221243" y="2683193"/>
            <a:ext cx="6829856" cy="3277820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efter interesse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Undersøg indhold og muligheder grundigt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1CD62348-D64C-4AF5-90BD-595F1B013BFA}"/>
              </a:ext>
            </a:extLst>
          </p:cNvPr>
          <p:cNvSpPr txBox="1"/>
          <p:nvPr/>
        </p:nvSpPr>
        <p:spPr>
          <a:xfrm>
            <a:off x="4587500" y="1333498"/>
            <a:ext cx="8757422" cy="584775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Uddannelse og elitesport? </a:t>
            </a:r>
          </a:p>
        </p:txBody>
      </p:sp>
    </p:spTree>
    <p:extLst>
      <p:ext uri="{BB962C8B-B14F-4D97-AF65-F5344CB8AC3E}">
        <p14:creationId xmlns:p14="http://schemas.microsoft.com/office/powerpoint/2010/main" val="429572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A108E51-E2A6-2545-9855-E05743C93237}"/>
              </a:ext>
            </a:extLst>
          </p:cNvPr>
          <p:cNvSpPr txBox="1"/>
          <p:nvPr/>
        </p:nvSpPr>
        <p:spPr>
          <a:xfrm>
            <a:off x="724747" y="507319"/>
            <a:ext cx="10742506" cy="1323439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Videregående uddannelse og elitesport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F8364D9-BB1F-4727-8081-E8C886BDEF2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6613" y="1017413"/>
            <a:ext cx="3615387" cy="5855297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35D4261D-370B-420E-8D4A-0401A24C9F7F}"/>
              </a:ext>
            </a:extLst>
          </p:cNvPr>
          <p:cNvSpPr txBox="1"/>
          <p:nvPr/>
        </p:nvSpPr>
        <p:spPr>
          <a:xfrm>
            <a:off x="724747" y="1830758"/>
            <a:ext cx="77311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 er generelt stor fleksibilitet og forståelse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 også regler som skal overholdes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Ofte behov for dispensationer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Forskellige </a:t>
            </a:r>
            <a:r>
              <a:rPr kumimoji="0" lang="da-DK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krit</a:t>
            </a:r>
            <a:r>
              <a:rPr lang="da-DK" sz="2800" dirty="0" err="1">
                <a:latin typeface="Arial" panose="020B0604020202020204" pitchFamily="34" charset="0"/>
                <a:cs typeface="Arial" panose="020B0604020202020204" pitchFamily="34" charset="0"/>
              </a:rPr>
              <a:t>erier</a:t>
            </a:r>
            <a:r>
              <a:rPr lang="da-DK" sz="2800" dirty="0">
                <a:latin typeface="Arial" panose="020B0604020202020204" pitchFamily="34" charset="0"/>
                <a:cs typeface="Arial" panose="020B0604020202020204" pitchFamily="34" charset="0"/>
              </a:rPr>
              <a:t> for at blive defineret som eliteatlet på de</a:t>
            </a: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a-DK" sz="2800" dirty="0">
                <a:latin typeface="Arial" panose="020B0604020202020204" pitchFamily="34" charset="0"/>
                <a:cs typeface="Arial" panose="020B0604020202020204" pitchFamily="34" charset="0"/>
              </a:rPr>
              <a:t>forskellige uddannelser</a:t>
            </a:r>
            <a:endParaRPr kumimoji="0" lang="da-DK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77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776768-5E32-AE4A-B50D-6D6E98934730}"/>
              </a:ext>
            </a:extLst>
          </p:cNvPr>
          <p:cNvSpPr txBox="1"/>
          <p:nvPr/>
        </p:nvSpPr>
        <p:spPr>
          <a:xfrm>
            <a:off x="603465" y="468258"/>
            <a:ext cx="6396425" cy="1938992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4000" b="1" spc="300" dirty="0">
                <a:solidFill>
                  <a:srgbClr val="E7334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</a:t>
            </a: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uligheder på de videregående uddannelser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09CA39-58D2-F74C-95F1-02F4BD30D2CF}"/>
              </a:ext>
            </a:extLst>
          </p:cNvPr>
          <p:cNvSpPr txBox="1"/>
          <p:nvPr/>
        </p:nvSpPr>
        <p:spPr>
          <a:xfrm>
            <a:off x="438334" y="2708363"/>
            <a:ext cx="6091903" cy="3416320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 gælder de samme optagelsesregler for eliteatleter som alle andre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Elitesport kan evt. sidestilles med erhvervsarbejde i forbindelse med kvote-2 ansøgninger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a-D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Gå i dialog med studievejleder på studiet når du er optaget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13C3F5-CB6F-CD43-8709-89E8C9123B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7" r="5843"/>
          <a:stretch/>
        </p:blipFill>
        <p:spPr>
          <a:xfrm>
            <a:off x="6530238" y="456812"/>
            <a:ext cx="5223428" cy="593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91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776768-5E32-AE4A-B50D-6D6E98934730}"/>
              </a:ext>
            </a:extLst>
          </p:cNvPr>
          <p:cNvSpPr txBox="1"/>
          <p:nvPr/>
        </p:nvSpPr>
        <p:spPr>
          <a:xfrm>
            <a:off x="603465" y="468258"/>
            <a:ext cx="6396425" cy="1938992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4000" b="1" spc="300" dirty="0">
                <a:solidFill>
                  <a:srgbClr val="E7334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</a:t>
            </a: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uligheder på de videregående uddannelser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09CA39-58D2-F74C-95F1-02F4BD30D2CF}"/>
              </a:ext>
            </a:extLst>
          </p:cNvPr>
          <p:cNvSpPr txBox="1"/>
          <p:nvPr/>
        </p:nvSpPr>
        <p:spPr>
          <a:xfrm>
            <a:off x="438334" y="2514303"/>
            <a:ext cx="6091903" cy="4455835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Undersøg muligheder for fleksibilitet: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Forlængede uddannelsesforløb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Fleksibilitet i forbindelse med eksamen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Fleksibilitet i forbindelse med obligatorisk undervisning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Fleksibilitet i forbindelse praktik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Online muligheder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13C3F5-CB6F-CD43-8709-89E8C9123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6" r="19746"/>
          <a:stretch/>
        </p:blipFill>
        <p:spPr>
          <a:xfrm>
            <a:off x="6530238" y="456812"/>
            <a:ext cx="5223428" cy="593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23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6920C635-FE1C-4749-B1A9-80BDF51B5782}" vid="{BAD5C90C-D9C6-471B-A15C-234C1FFA30EF}"/>
    </a:ext>
  </a:extLst>
</a:theme>
</file>

<file path=ppt/theme/theme3.xml><?xml version="1.0" encoding="utf-8"?>
<a:theme xmlns:a="http://schemas.openxmlformats.org/drawingml/2006/main" name="5_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D_Powerpoint.pptx" id="{B90E1720-B50C-423E-B734-24DC0C698957}" vid="{4CC62A72-9A9D-489F-A365-1F2281A39CBC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D_powerpoint skabelon" id="{E518830D-BBAF-4610-9284-F1128FE0680E}" vid="{CC3408CF-79EB-4182-BD44-EB44935B75A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D_powerpoint skabelon" id="{E518830D-BBAF-4610-9284-F1128FE0680E}" vid="{CC821497-3122-4E80-8541-B6A3D35A243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0fd8fb3-0b55-40c5-8c15-3a3ad201fdd3" xsi:nil="true"/>
    <lcf76f155ced4ddcb4097134ff3c332f xmlns="20741a84-6104-4cdc-8c70-eca0c2de130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73F81804712514682CCE7452CD89431" ma:contentTypeVersion="16" ma:contentTypeDescription="Opret et nyt dokument." ma:contentTypeScope="" ma:versionID="0f34e864b484e351e7a3a1346320feee">
  <xsd:schema xmlns:xsd="http://www.w3.org/2001/XMLSchema" xmlns:xs="http://www.w3.org/2001/XMLSchema" xmlns:p="http://schemas.microsoft.com/office/2006/metadata/properties" xmlns:ns2="20741a84-6104-4cdc-8c70-eca0c2de1303" xmlns:ns3="30fd8fb3-0b55-40c5-8c15-3a3ad201fdd3" targetNamespace="http://schemas.microsoft.com/office/2006/metadata/properties" ma:root="true" ma:fieldsID="11be68a5070bcdb2210a2fb0659b1b3d" ns2:_="" ns3:_="">
    <xsd:import namespace="20741a84-6104-4cdc-8c70-eca0c2de1303"/>
    <xsd:import namespace="30fd8fb3-0b55-40c5-8c15-3a3ad201fd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741a84-6104-4cdc-8c70-eca0c2de13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ledmærker" ma:readOnly="false" ma:fieldId="{5cf76f15-5ced-4ddc-b409-7134ff3c332f}" ma:taxonomyMulti="true" ma:sspId="ed20f0dd-e1f0-4e77-8298-b8f9fd3871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fd8fb3-0b55-40c5-8c15-3a3ad201fdd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97c4700-08ce-440f-b646-854beea9609e}" ma:internalName="TaxCatchAll" ma:showField="CatchAllData" ma:web="30fd8fb3-0b55-40c5-8c15-3a3ad201fd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5AE3C1-BCD2-4836-848E-06697CC82F6B}">
  <ds:schemaRefs>
    <ds:schemaRef ds:uri="http://schemas.microsoft.com/office/2006/metadata/properties"/>
    <ds:schemaRef ds:uri="http://schemas.microsoft.com/office/infopath/2007/PartnerControls"/>
    <ds:schemaRef ds:uri="30fd8fb3-0b55-40c5-8c15-3a3ad201fdd3"/>
    <ds:schemaRef ds:uri="20741a84-6104-4cdc-8c70-eca0c2de1303"/>
  </ds:schemaRefs>
</ds:datastoreItem>
</file>

<file path=customXml/itemProps2.xml><?xml version="1.0" encoding="utf-8"?>
<ds:datastoreItem xmlns:ds="http://schemas.openxmlformats.org/officeDocument/2006/customXml" ds:itemID="{9999E653-1A02-4447-BBD8-7F019138FE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C88351-7284-4B28-AC98-E92839FC0D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741a84-6104-4cdc-8c70-eca0c2de1303"/>
    <ds:schemaRef ds:uri="30fd8fb3-0b55-40c5-8c15-3a3ad201fd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833</Words>
  <Application>Microsoft Office PowerPoint</Application>
  <PresentationFormat>Widescreen</PresentationFormat>
  <Paragraphs>236</Paragraphs>
  <Slides>23</Slides>
  <Notes>23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6</vt:i4>
      </vt:variant>
      <vt:variant>
        <vt:lpstr>Slidetitler</vt:lpstr>
      </vt:variant>
      <vt:variant>
        <vt:i4>23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Courier New</vt:lpstr>
      <vt:lpstr>Team Danmark 4</vt:lpstr>
      <vt:lpstr>Wingdings</vt:lpstr>
      <vt:lpstr>Office Theme</vt:lpstr>
      <vt:lpstr>Office-tema</vt:lpstr>
      <vt:lpstr>5_Office-tema</vt:lpstr>
      <vt:lpstr>2_Office-tema</vt:lpstr>
      <vt:lpstr>Office-tema</vt:lpstr>
      <vt:lpstr>Office Theme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Søren Smidt</dc:creator>
  <cp:lastModifiedBy>Mads Sejerøe Jørgensen</cp:lastModifiedBy>
  <cp:revision>46</cp:revision>
  <dcterms:created xsi:type="dcterms:W3CDTF">2018-04-11T09:10:54Z</dcterms:created>
  <dcterms:modified xsi:type="dcterms:W3CDTF">2022-12-02T09:12:09Z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0x010100473F81804712514682CCE7452CD89431</vt:lpwstr>
  </property>
  <property fmtid="{D5CDD505-2E9C-101B-9397-08002B2CF9AE}" pid="3" name="MediaServiceImageTags">
    <vt:lpwstr/>
  </property>
</Properties>
</file>