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53"/>
  </p:handoutMasterIdLst>
  <p:sldIdLst>
    <p:sldId id="300" r:id="rId2"/>
    <p:sldId id="301" r:id="rId3"/>
    <p:sldId id="310" r:id="rId4"/>
    <p:sldId id="302" r:id="rId5"/>
    <p:sldId id="303" r:id="rId6"/>
    <p:sldId id="304" r:id="rId7"/>
    <p:sldId id="306" r:id="rId8"/>
    <p:sldId id="305" r:id="rId9"/>
    <p:sldId id="308" r:id="rId10"/>
    <p:sldId id="309" r:id="rId11"/>
    <p:sldId id="346" r:id="rId12"/>
    <p:sldId id="311" r:id="rId13"/>
    <p:sldId id="268" r:id="rId14"/>
    <p:sldId id="313" r:id="rId15"/>
    <p:sldId id="307" r:id="rId16"/>
    <p:sldId id="314" r:id="rId17"/>
    <p:sldId id="352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40" r:id="rId34"/>
    <p:sldId id="330" r:id="rId35"/>
    <p:sldId id="342" r:id="rId36"/>
    <p:sldId id="331" r:id="rId37"/>
    <p:sldId id="332" r:id="rId38"/>
    <p:sldId id="333" r:id="rId39"/>
    <p:sldId id="334" r:id="rId40"/>
    <p:sldId id="335" r:id="rId41"/>
    <p:sldId id="336" r:id="rId42"/>
    <p:sldId id="337" r:id="rId43"/>
    <p:sldId id="338" r:id="rId44"/>
    <p:sldId id="356" r:id="rId45"/>
    <p:sldId id="360" r:id="rId46"/>
    <p:sldId id="358" r:id="rId47"/>
    <p:sldId id="350" r:id="rId48"/>
    <p:sldId id="348" r:id="rId49"/>
    <p:sldId id="354" r:id="rId50"/>
    <p:sldId id="362" r:id="rId51"/>
    <p:sldId id="344" r:id="rId52"/>
  </p:sldIdLst>
  <p:sldSz cx="6624638" cy="946785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23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customXml" Target="../customXml/item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B2F40-5C97-4C4C-B62F-3F87B7C90BCC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F08E0-9CB2-4490-8CC2-0DC3958C6A1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4175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7C20F3-D181-4F3A-B39C-967C1AF74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80" y="1549485"/>
            <a:ext cx="4968479" cy="3296214"/>
          </a:xfrm>
        </p:spPr>
        <p:txBody>
          <a:bodyPr anchor="b"/>
          <a:lstStyle>
            <a:lvl1pPr algn="ctr">
              <a:defRPr sz="326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F67AD25-98EB-4328-B3E3-07368A3B4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80" y="4972814"/>
            <a:ext cx="4968479" cy="2285871"/>
          </a:xfrm>
        </p:spPr>
        <p:txBody>
          <a:bodyPr/>
          <a:lstStyle>
            <a:lvl1pPr marL="0" indent="0" algn="ctr">
              <a:buNone/>
              <a:defRPr sz="1304"/>
            </a:lvl1pPr>
            <a:lvl2pPr marL="248442" indent="0" algn="ctr">
              <a:buNone/>
              <a:defRPr sz="1087"/>
            </a:lvl2pPr>
            <a:lvl3pPr marL="496885" indent="0" algn="ctr">
              <a:buNone/>
              <a:defRPr sz="978"/>
            </a:lvl3pPr>
            <a:lvl4pPr marL="745327" indent="0" algn="ctr">
              <a:buNone/>
              <a:defRPr sz="869"/>
            </a:lvl4pPr>
            <a:lvl5pPr marL="993770" indent="0" algn="ctr">
              <a:buNone/>
              <a:defRPr sz="869"/>
            </a:lvl5pPr>
            <a:lvl6pPr marL="1242212" indent="0" algn="ctr">
              <a:buNone/>
              <a:defRPr sz="869"/>
            </a:lvl6pPr>
            <a:lvl7pPr marL="1490655" indent="0" algn="ctr">
              <a:buNone/>
              <a:defRPr sz="869"/>
            </a:lvl7pPr>
            <a:lvl8pPr marL="1739097" indent="0" algn="ctr">
              <a:buNone/>
              <a:defRPr sz="869"/>
            </a:lvl8pPr>
            <a:lvl9pPr marL="1987540" indent="0" algn="ctr">
              <a:buNone/>
              <a:defRPr sz="869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7043DA7-ABA8-4223-82EA-F88B512C2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D1C5CFB-662E-4A0E-9658-DF6CB5C3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254315-8A22-4292-BD02-EEB355E12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192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644429-056D-4B69-A440-F29952DD1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B662D2B-943F-4BEB-ACF0-7A05125FE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18FE04-872A-4495-B662-186D446D0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8F6913D-4904-43F8-AB2F-19FE4CC59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6D627BF-B052-46D5-B786-5AD395E9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437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DDAC859-6A00-4264-93B3-84508FA3C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740756" y="504075"/>
            <a:ext cx="1428438" cy="8023565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F4C8628-E1FE-40FF-888F-84A7D63EA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5444" y="504075"/>
            <a:ext cx="4202505" cy="8023565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54C3FA6-2958-48AC-A21F-0AE65ED8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EF04DBC-8C2D-4656-A37A-379E1F038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E5B3E74-F785-442C-B679-AE4067A42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6448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6D854C-2D73-4D86-8F93-3AC8F5296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5060570-1E37-4A22-97DB-A9D24DD4D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50848A0-8FAA-4A9E-80AB-88BCF7C73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23F43FD-6813-41B1-A489-7EDAD5D80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A33C7C3-0BC7-4E27-B6AA-BF0208ABB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0885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65FB0-4F8D-40A7-9ECE-BC6677545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994" y="2360389"/>
            <a:ext cx="5713750" cy="3938362"/>
          </a:xfrm>
        </p:spPr>
        <p:txBody>
          <a:bodyPr anchor="b"/>
          <a:lstStyle>
            <a:lvl1pPr>
              <a:defRPr sz="326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80D6CA2-2402-43B4-9DD3-9DD304217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1994" y="6336010"/>
            <a:ext cx="5713750" cy="2071091"/>
          </a:xfrm>
        </p:spPr>
        <p:txBody>
          <a:bodyPr/>
          <a:lstStyle>
            <a:lvl1pPr marL="0" indent="0">
              <a:buNone/>
              <a:defRPr sz="1304">
                <a:solidFill>
                  <a:schemeClr val="tx1">
                    <a:tint val="75000"/>
                  </a:schemeClr>
                </a:solidFill>
              </a:defRPr>
            </a:lvl1pPr>
            <a:lvl2pPr marL="248442" indent="0">
              <a:buNone/>
              <a:defRPr sz="1087">
                <a:solidFill>
                  <a:schemeClr val="tx1">
                    <a:tint val="75000"/>
                  </a:schemeClr>
                </a:solidFill>
              </a:defRPr>
            </a:lvl2pPr>
            <a:lvl3pPr marL="496885" indent="0">
              <a:buNone/>
              <a:defRPr sz="978">
                <a:solidFill>
                  <a:schemeClr val="tx1">
                    <a:tint val="75000"/>
                  </a:schemeClr>
                </a:solidFill>
              </a:defRPr>
            </a:lvl3pPr>
            <a:lvl4pPr marL="745327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4pPr>
            <a:lvl5pPr marL="993770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5pPr>
            <a:lvl6pPr marL="1242212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6pPr>
            <a:lvl7pPr marL="1490655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7pPr>
            <a:lvl8pPr marL="1739097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8pPr>
            <a:lvl9pPr marL="1987540" indent="0">
              <a:buNone/>
              <a:defRPr sz="8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5940621-BC59-42D7-B06C-E0E33F08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5EE19D1-B7BB-4580-96EB-D3228E15C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A6AB6E1-2F5A-45C8-8841-0A358E728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64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2A113A-ED89-40BA-B00A-3EBCFC8E5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C9BE1E1-6412-4A7F-83AD-7D49BAB4E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5444" y="2520377"/>
            <a:ext cx="2815471" cy="600726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8E9E170-EC37-45CE-8C43-E93597603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53723" y="2520377"/>
            <a:ext cx="2815471" cy="6007264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9B52051-6E6E-436C-9203-E4341CD6F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33FC3F6-C89A-4931-8BD6-A713E2DB7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6676C81-E6F0-44FF-B2CA-6E8AA0561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2522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7B909-BD4D-4CF7-8A20-A4ED72FD6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07" y="504076"/>
            <a:ext cx="5713750" cy="183001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B5E3F8D-8EAD-4AEC-9398-2635D18EF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6307" y="2320939"/>
            <a:ext cx="2802532" cy="1137456"/>
          </a:xfrm>
        </p:spPr>
        <p:txBody>
          <a:bodyPr anchor="b"/>
          <a:lstStyle>
            <a:lvl1pPr marL="0" indent="0">
              <a:buNone/>
              <a:defRPr sz="1304" b="1"/>
            </a:lvl1pPr>
            <a:lvl2pPr marL="248442" indent="0">
              <a:buNone/>
              <a:defRPr sz="1087" b="1"/>
            </a:lvl2pPr>
            <a:lvl3pPr marL="496885" indent="0">
              <a:buNone/>
              <a:defRPr sz="978" b="1"/>
            </a:lvl3pPr>
            <a:lvl4pPr marL="745327" indent="0">
              <a:buNone/>
              <a:defRPr sz="869" b="1"/>
            </a:lvl4pPr>
            <a:lvl5pPr marL="993770" indent="0">
              <a:buNone/>
              <a:defRPr sz="869" b="1"/>
            </a:lvl5pPr>
            <a:lvl6pPr marL="1242212" indent="0">
              <a:buNone/>
              <a:defRPr sz="869" b="1"/>
            </a:lvl6pPr>
            <a:lvl7pPr marL="1490655" indent="0">
              <a:buNone/>
              <a:defRPr sz="869" b="1"/>
            </a:lvl7pPr>
            <a:lvl8pPr marL="1739097" indent="0">
              <a:buNone/>
              <a:defRPr sz="869" b="1"/>
            </a:lvl8pPr>
            <a:lvl9pPr marL="1987540" indent="0">
              <a:buNone/>
              <a:defRPr sz="869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4EAE09E-D97D-45D2-B931-16CE54B1F6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6307" y="3458395"/>
            <a:ext cx="2802532" cy="508677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015467F-EE65-400A-A691-4A1713B25F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353723" y="2320939"/>
            <a:ext cx="2816334" cy="1137456"/>
          </a:xfrm>
        </p:spPr>
        <p:txBody>
          <a:bodyPr anchor="b"/>
          <a:lstStyle>
            <a:lvl1pPr marL="0" indent="0">
              <a:buNone/>
              <a:defRPr sz="1304" b="1"/>
            </a:lvl1pPr>
            <a:lvl2pPr marL="248442" indent="0">
              <a:buNone/>
              <a:defRPr sz="1087" b="1"/>
            </a:lvl2pPr>
            <a:lvl3pPr marL="496885" indent="0">
              <a:buNone/>
              <a:defRPr sz="978" b="1"/>
            </a:lvl3pPr>
            <a:lvl4pPr marL="745327" indent="0">
              <a:buNone/>
              <a:defRPr sz="869" b="1"/>
            </a:lvl4pPr>
            <a:lvl5pPr marL="993770" indent="0">
              <a:buNone/>
              <a:defRPr sz="869" b="1"/>
            </a:lvl5pPr>
            <a:lvl6pPr marL="1242212" indent="0">
              <a:buNone/>
              <a:defRPr sz="869" b="1"/>
            </a:lvl6pPr>
            <a:lvl7pPr marL="1490655" indent="0">
              <a:buNone/>
              <a:defRPr sz="869" b="1"/>
            </a:lvl7pPr>
            <a:lvl8pPr marL="1739097" indent="0">
              <a:buNone/>
              <a:defRPr sz="869" b="1"/>
            </a:lvl8pPr>
            <a:lvl9pPr marL="1987540" indent="0">
              <a:buNone/>
              <a:defRPr sz="869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2D1BE50-9303-4D92-8F97-D9114CC9DD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353723" y="3458395"/>
            <a:ext cx="2816334" cy="508677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0EEF995-6C64-48FB-BF58-A3B5FE756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13D0E3B8-2AD5-40DB-B065-7435F4BE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77D480ED-49C5-4AAF-96BB-668B5BC66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425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1C679F-3B84-4446-948B-B22D23C50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BB36366-5A40-4FA7-9C19-D9896469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C7147096-9CE9-44F5-97EA-507503EF1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9AF9F5F-B0DE-4B90-9230-157AC5BBD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3455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383CDBB-F061-497A-838C-278981C6A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A56D223-E1DA-4FFB-899A-62B833943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4BA218B-E96D-4EC4-8895-B6409EE72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134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931E1A-9FBA-4252-A686-0C3BFFAA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07" y="631190"/>
            <a:ext cx="2136618" cy="2209165"/>
          </a:xfrm>
        </p:spPr>
        <p:txBody>
          <a:bodyPr anchor="b"/>
          <a:lstStyle>
            <a:lvl1pPr>
              <a:defRPr sz="1739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7140775-E7CA-45B7-B2CA-71B3D0372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6334" y="1363196"/>
            <a:ext cx="3353723" cy="6728310"/>
          </a:xfrm>
        </p:spPr>
        <p:txBody>
          <a:bodyPr/>
          <a:lstStyle>
            <a:lvl1pPr>
              <a:defRPr sz="1739"/>
            </a:lvl1pPr>
            <a:lvl2pPr>
              <a:defRPr sz="1522"/>
            </a:lvl2pPr>
            <a:lvl3pPr>
              <a:defRPr sz="1304"/>
            </a:lvl3pPr>
            <a:lvl4pPr>
              <a:defRPr sz="1087"/>
            </a:lvl4pPr>
            <a:lvl5pPr>
              <a:defRPr sz="1087"/>
            </a:lvl5pPr>
            <a:lvl6pPr>
              <a:defRPr sz="1087"/>
            </a:lvl6pPr>
            <a:lvl7pPr>
              <a:defRPr sz="1087"/>
            </a:lvl7pPr>
            <a:lvl8pPr>
              <a:defRPr sz="1087"/>
            </a:lvl8pPr>
            <a:lvl9pPr>
              <a:defRPr sz="1087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4E73122-907D-481E-8B8B-0A66D6BF0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6307" y="2840355"/>
            <a:ext cx="2136618" cy="5262109"/>
          </a:xfrm>
        </p:spPr>
        <p:txBody>
          <a:bodyPr/>
          <a:lstStyle>
            <a:lvl1pPr marL="0" indent="0">
              <a:buNone/>
              <a:defRPr sz="869"/>
            </a:lvl1pPr>
            <a:lvl2pPr marL="248442" indent="0">
              <a:buNone/>
              <a:defRPr sz="761"/>
            </a:lvl2pPr>
            <a:lvl3pPr marL="496885" indent="0">
              <a:buNone/>
              <a:defRPr sz="652"/>
            </a:lvl3pPr>
            <a:lvl4pPr marL="745327" indent="0">
              <a:buNone/>
              <a:defRPr sz="543"/>
            </a:lvl4pPr>
            <a:lvl5pPr marL="993770" indent="0">
              <a:buNone/>
              <a:defRPr sz="543"/>
            </a:lvl5pPr>
            <a:lvl6pPr marL="1242212" indent="0">
              <a:buNone/>
              <a:defRPr sz="543"/>
            </a:lvl6pPr>
            <a:lvl7pPr marL="1490655" indent="0">
              <a:buNone/>
              <a:defRPr sz="543"/>
            </a:lvl7pPr>
            <a:lvl8pPr marL="1739097" indent="0">
              <a:buNone/>
              <a:defRPr sz="543"/>
            </a:lvl8pPr>
            <a:lvl9pPr marL="1987540" indent="0">
              <a:buNone/>
              <a:defRPr sz="54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139EBE1-F740-4996-AA71-4513AFFBA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B094D58-2800-4589-AB4C-A08C2C569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C1D2095-2736-4BEF-A711-D5C35D68F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27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C5682-4A19-41CD-99A8-8E62B1ED6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07" y="631190"/>
            <a:ext cx="2136618" cy="2209165"/>
          </a:xfrm>
        </p:spPr>
        <p:txBody>
          <a:bodyPr anchor="b"/>
          <a:lstStyle>
            <a:lvl1pPr>
              <a:defRPr sz="1739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AD8922AF-0418-4BA9-AE30-07CECF7BB7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816334" y="1363196"/>
            <a:ext cx="3353723" cy="6728310"/>
          </a:xfrm>
        </p:spPr>
        <p:txBody>
          <a:bodyPr/>
          <a:lstStyle>
            <a:lvl1pPr marL="0" indent="0">
              <a:buNone/>
              <a:defRPr sz="1739"/>
            </a:lvl1pPr>
            <a:lvl2pPr marL="248442" indent="0">
              <a:buNone/>
              <a:defRPr sz="1522"/>
            </a:lvl2pPr>
            <a:lvl3pPr marL="496885" indent="0">
              <a:buNone/>
              <a:defRPr sz="1304"/>
            </a:lvl3pPr>
            <a:lvl4pPr marL="745327" indent="0">
              <a:buNone/>
              <a:defRPr sz="1087"/>
            </a:lvl4pPr>
            <a:lvl5pPr marL="993770" indent="0">
              <a:buNone/>
              <a:defRPr sz="1087"/>
            </a:lvl5pPr>
            <a:lvl6pPr marL="1242212" indent="0">
              <a:buNone/>
              <a:defRPr sz="1087"/>
            </a:lvl6pPr>
            <a:lvl7pPr marL="1490655" indent="0">
              <a:buNone/>
              <a:defRPr sz="1087"/>
            </a:lvl7pPr>
            <a:lvl8pPr marL="1739097" indent="0">
              <a:buNone/>
              <a:defRPr sz="1087"/>
            </a:lvl8pPr>
            <a:lvl9pPr marL="1987540" indent="0">
              <a:buNone/>
              <a:defRPr sz="1087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FF20F91-B435-4B87-99E8-FD6F3AC94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6307" y="2840355"/>
            <a:ext cx="2136618" cy="5262109"/>
          </a:xfrm>
        </p:spPr>
        <p:txBody>
          <a:bodyPr/>
          <a:lstStyle>
            <a:lvl1pPr marL="0" indent="0">
              <a:buNone/>
              <a:defRPr sz="869"/>
            </a:lvl1pPr>
            <a:lvl2pPr marL="248442" indent="0">
              <a:buNone/>
              <a:defRPr sz="761"/>
            </a:lvl2pPr>
            <a:lvl3pPr marL="496885" indent="0">
              <a:buNone/>
              <a:defRPr sz="652"/>
            </a:lvl3pPr>
            <a:lvl4pPr marL="745327" indent="0">
              <a:buNone/>
              <a:defRPr sz="543"/>
            </a:lvl4pPr>
            <a:lvl5pPr marL="993770" indent="0">
              <a:buNone/>
              <a:defRPr sz="543"/>
            </a:lvl5pPr>
            <a:lvl6pPr marL="1242212" indent="0">
              <a:buNone/>
              <a:defRPr sz="543"/>
            </a:lvl6pPr>
            <a:lvl7pPr marL="1490655" indent="0">
              <a:buNone/>
              <a:defRPr sz="543"/>
            </a:lvl7pPr>
            <a:lvl8pPr marL="1739097" indent="0">
              <a:buNone/>
              <a:defRPr sz="543"/>
            </a:lvl8pPr>
            <a:lvl9pPr marL="1987540" indent="0">
              <a:buNone/>
              <a:defRPr sz="543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EF3EB77-123E-439A-9B63-6CE56316A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6A78C0E-E21C-49C3-BE95-908AFF9B6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E32A1A7-7D93-4F61-BB0E-8F3AD2363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3914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38783D4-5279-4ACD-9F46-5E00B66BE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444" y="504076"/>
            <a:ext cx="5713750" cy="18300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A1F55DE-1FC4-480E-A0F7-8F6C5126B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5444" y="2520377"/>
            <a:ext cx="5713750" cy="6007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7B5B436-89EB-4646-8502-F99CA3DCDD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5444" y="8775295"/>
            <a:ext cx="1490544" cy="504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713C9-88A3-4EC0-A994-28FC4D6507D3}" type="datetimeFigureOut">
              <a:rPr lang="da-DK" smtClean="0"/>
              <a:t>07-04-2022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54DBEC2-F535-4F12-9624-4C4C5AFB48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94412" y="8775295"/>
            <a:ext cx="2235815" cy="504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25FF3C2-E84E-42C3-9277-C9964B86A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78650" y="8775295"/>
            <a:ext cx="1490544" cy="504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2BD30-0BC2-46A1-BBAE-E1BF749A19F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180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96885" rtl="0" eaLnBrk="1" latinLnBrk="0" hangingPunct="1">
        <a:lnSpc>
          <a:spcPct val="90000"/>
        </a:lnSpc>
        <a:spcBef>
          <a:spcPct val="0"/>
        </a:spcBef>
        <a:buNone/>
        <a:defRPr sz="23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4221" indent="-124221" algn="l" defTabSz="496885" rtl="0" eaLnBrk="1" latinLnBrk="0" hangingPunct="1">
        <a:lnSpc>
          <a:spcPct val="90000"/>
        </a:lnSpc>
        <a:spcBef>
          <a:spcPts val="543"/>
        </a:spcBef>
        <a:buFont typeface="Arial" panose="020B0604020202020204" pitchFamily="34" charset="0"/>
        <a:buChar char="•"/>
        <a:defRPr sz="1522" kern="1200">
          <a:solidFill>
            <a:schemeClr val="tx1"/>
          </a:solidFill>
          <a:latin typeface="+mn-lt"/>
          <a:ea typeface="+mn-ea"/>
          <a:cs typeface="+mn-cs"/>
        </a:defRPr>
      </a:lvl1pPr>
      <a:lvl2pPr marL="372664" indent="-124221" algn="l" defTabSz="496885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1304" kern="1200">
          <a:solidFill>
            <a:schemeClr val="tx1"/>
          </a:solidFill>
          <a:latin typeface="+mn-lt"/>
          <a:ea typeface="+mn-ea"/>
          <a:cs typeface="+mn-cs"/>
        </a:defRPr>
      </a:lvl2pPr>
      <a:lvl3pPr marL="621106" indent="-124221" algn="l" defTabSz="496885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1087" kern="1200">
          <a:solidFill>
            <a:schemeClr val="tx1"/>
          </a:solidFill>
          <a:latin typeface="+mn-lt"/>
          <a:ea typeface="+mn-ea"/>
          <a:cs typeface="+mn-cs"/>
        </a:defRPr>
      </a:lvl3pPr>
      <a:lvl4pPr marL="869549" indent="-124221" algn="l" defTabSz="496885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4pPr>
      <a:lvl5pPr marL="1117991" indent="-124221" algn="l" defTabSz="496885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5pPr>
      <a:lvl6pPr marL="1366434" indent="-124221" algn="l" defTabSz="496885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6pPr>
      <a:lvl7pPr marL="1614876" indent="-124221" algn="l" defTabSz="496885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7pPr>
      <a:lvl8pPr marL="1863319" indent="-124221" algn="l" defTabSz="496885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8pPr>
      <a:lvl9pPr marL="2111761" indent="-124221" algn="l" defTabSz="496885" rtl="0" eaLnBrk="1" latinLnBrk="0" hangingPunct="1">
        <a:lnSpc>
          <a:spcPct val="90000"/>
        </a:lnSpc>
        <a:spcBef>
          <a:spcPts val="272"/>
        </a:spcBef>
        <a:buFont typeface="Arial" panose="020B0604020202020204" pitchFamily="34" charset="0"/>
        <a:buChar char="•"/>
        <a:defRPr sz="9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96885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1pPr>
      <a:lvl2pPr marL="248442" algn="l" defTabSz="496885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2pPr>
      <a:lvl3pPr marL="496885" algn="l" defTabSz="496885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3pPr>
      <a:lvl4pPr marL="745327" algn="l" defTabSz="496885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4pPr>
      <a:lvl5pPr marL="993770" algn="l" defTabSz="496885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5pPr>
      <a:lvl6pPr marL="1242212" algn="l" defTabSz="496885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6pPr>
      <a:lvl7pPr marL="1490655" algn="l" defTabSz="496885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7pPr>
      <a:lvl8pPr marL="1739097" algn="l" defTabSz="496885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8pPr>
      <a:lvl9pPr marL="1987540" algn="l" defTabSz="496885" rtl="0" eaLnBrk="1" latinLnBrk="0" hangingPunct="1">
        <a:defRPr sz="9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762888" y="1510751"/>
            <a:ext cx="5111476" cy="1128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331246" rtl="0" eaLnBrk="1" latinLnBrk="0" hangingPunct="1">
              <a:spcBef>
                <a:spcPct val="0"/>
              </a:spcBef>
              <a:buNone/>
              <a:defRPr sz="5216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Ansvarlig</a:t>
            </a:r>
          </a:p>
        </p:txBody>
      </p:sp>
      <p:sp>
        <p:nvSpPr>
          <p:cNvPr id="6" name="Pladsholder til indhold 2"/>
          <p:cNvSpPr txBox="1">
            <a:spLocks/>
          </p:cNvSpPr>
          <p:nvPr/>
        </p:nvSpPr>
        <p:spPr>
          <a:xfrm>
            <a:off x="587874" y="4214375"/>
            <a:ext cx="5438644" cy="22991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49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31241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30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662483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159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993724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324966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1656207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1987448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2318690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2649931" indent="0" algn="ctr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014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ansvarlig overfor mig selv og andre</a:t>
            </a:r>
          </a:p>
        </p:txBody>
      </p:sp>
    </p:spTree>
    <p:extLst>
      <p:ext uri="{BB962C8B-B14F-4D97-AF65-F5344CB8AC3E}">
        <p14:creationId xmlns:p14="http://schemas.microsoft.com/office/powerpoint/2010/main" val="3225642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Fri(hed)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/>
              <a:t>At være fri og selv vælge, hvordan jeg gør tingene</a:t>
            </a:r>
          </a:p>
        </p:txBody>
      </p:sp>
    </p:spTree>
    <p:extLst>
      <p:ext uri="{BB962C8B-B14F-4D97-AF65-F5344CB8AC3E}">
        <p14:creationId xmlns:p14="http://schemas.microsoft.com/office/powerpoint/2010/main" val="445775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>
            <a:normAutofit fontScale="90000"/>
          </a:bodyPr>
          <a:lstStyle/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Fællesskab / sammenhold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/>
              <a:t>At vægte og orientere sig mod fællesskabet og at være sammen om noget</a:t>
            </a:r>
          </a:p>
        </p:txBody>
      </p:sp>
    </p:spTree>
    <p:extLst>
      <p:ext uri="{BB962C8B-B14F-4D97-AF65-F5344CB8AC3E}">
        <p14:creationId xmlns:p14="http://schemas.microsoft.com/office/powerpoint/2010/main" val="3440260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Generøs 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dele ud af min viden, erfaring eller tid uden at være nøjeregnende</a:t>
            </a:r>
          </a:p>
        </p:txBody>
      </p:sp>
    </p:spTree>
    <p:extLst>
      <p:ext uri="{BB962C8B-B14F-4D97-AF65-F5344CB8AC3E}">
        <p14:creationId xmlns:p14="http://schemas.microsoft.com/office/powerpoint/2010/main" val="2397568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Hensynsfuld 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da-DK" sz="3600" dirty="0"/>
              <a:t>At være respektfuld, høflig og hensynsfuld</a:t>
            </a:r>
          </a:p>
        </p:txBody>
      </p:sp>
    </p:spTree>
    <p:extLst>
      <p:ext uri="{BB962C8B-B14F-4D97-AF65-F5344CB8AC3E}">
        <p14:creationId xmlns:p14="http://schemas.microsoft.com/office/powerpoint/2010/main" val="3142741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Hjælpsom 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hjælpe andre omkring mig</a:t>
            </a:r>
          </a:p>
        </p:txBody>
      </p:sp>
    </p:spTree>
    <p:extLst>
      <p:ext uri="{BB962C8B-B14F-4D97-AF65-F5344CB8AC3E}">
        <p14:creationId xmlns:p14="http://schemas.microsoft.com/office/powerpoint/2010/main" val="2237733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516338" cy="1128640"/>
          </a:xfrm>
        </p:spPr>
        <p:txBody>
          <a:bodyPr>
            <a:normAutofit fontScale="90000"/>
          </a:bodyPr>
          <a:lstStyle/>
          <a:p>
            <a:pPr algn="ctr"/>
            <a:r>
              <a:rPr lang="da-DK" sz="5400" dirty="0" err="1">
                <a:latin typeface="Arial" panose="020B0604020202020204" pitchFamily="34" charset="0"/>
                <a:cs typeface="Arial" panose="020B0604020202020204" pitchFamily="34" charset="0"/>
              </a:rPr>
              <a:t>Effort</a:t>
            </a:r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 og hårdt arbejde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/>
              <a:t>At være flittig, hårdtarbejdende og engageret</a:t>
            </a:r>
          </a:p>
        </p:txBody>
      </p:sp>
    </p:spTree>
    <p:extLst>
      <p:ext uri="{BB962C8B-B14F-4D97-AF65-F5344CB8AC3E}">
        <p14:creationId xmlns:p14="http://schemas.microsoft.com/office/powerpoint/2010/main" val="885034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Indlevelse 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leve sig ind i den situation, man er i. 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da-DK" sz="3600" dirty="0">
                <a:latin typeface="Century Gothic" panose="020B0502020202020204"/>
              </a:rPr>
              <a:t>At leve sig ind i andres situation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9352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Integritet 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3673009"/>
            <a:ext cx="5438644" cy="2299160"/>
          </a:xfrm>
          <a:prstGeom prst="rect">
            <a:avLst/>
          </a:prstGeom>
        </p:spPr>
        <p:txBody>
          <a:bodyPr>
            <a:no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3600" dirty="0"/>
              <a:t>At have vilje og evne til at handle selvstændigt, ærligt og redeligt uden uvedkommende eller upassende hensyntagen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871044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Humoristisk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søge, skabe og engagere mig i sjove aktiviteter</a:t>
            </a:r>
          </a:p>
        </p:txBody>
      </p:sp>
    </p:spTree>
    <p:extLst>
      <p:ext uri="{BB962C8B-B14F-4D97-AF65-F5344CB8AC3E}">
        <p14:creationId xmlns:p14="http://schemas.microsoft.com/office/powerpoint/2010/main" val="591182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Humørfyldt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åben, positiv og konstruktiv i mødet med andre.</a:t>
            </a:r>
          </a:p>
        </p:txBody>
      </p:sp>
    </p:spTree>
    <p:extLst>
      <p:ext uri="{BB962C8B-B14F-4D97-AF65-F5344CB8AC3E}">
        <p14:creationId xmlns:p14="http://schemas.microsoft.com/office/powerpoint/2010/main" val="1507478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>
            <a:normAutofit fontScale="90000"/>
          </a:bodyPr>
          <a:lstStyle/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Accepterende / tolerant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/>
              <a:t>At være åben og accepterende overfor mig selv og andre</a:t>
            </a:r>
          </a:p>
        </p:txBody>
      </p:sp>
    </p:spTree>
    <p:extLst>
      <p:ext uri="{BB962C8B-B14F-4D97-AF65-F5344CB8AC3E}">
        <p14:creationId xmlns:p14="http://schemas.microsoft.com/office/powerpoint/2010/main" val="3146869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Konkurrere 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konkurrere og måle mig med andre</a:t>
            </a:r>
          </a:p>
        </p:txBody>
      </p:sp>
    </p:spTree>
    <p:extLst>
      <p:ext uri="{BB962C8B-B14F-4D97-AF65-F5344CB8AC3E}">
        <p14:creationId xmlns:p14="http://schemas.microsoft.com/office/powerpoint/2010/main" val="469676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handle på baggrund af mine værdier og ikke mine følelser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Kontrolleret </a:t>
            </a:r>
          </a:p>
        </p:txBody>
      </p:sp>
    </p:spTree>
    <p:extLst>
      <p:ext uri="{BB962C8B-B14F-4D97-AF65-F5344CB8AC3E}">
        <p14:creationId xmlns:p14="http://schemas.microsoft.com/office/powerpoint/2010/main" val="3937963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Kreativ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da-DK" sz="3600" dirty="0"/>
              <a:t>At være kreativ og innovativ i tankegang og handlinger og turde fejle</a:t>
            </a:r>
          </a:p>
        </p:txBody>
      </p:sp>
    </p:spTree>
    <p:extLst>
      <p:ext uri="{BB962C8B-B14F-4D97-AF65-F5344CB8AC3E}">
        <p14:creationId xmlns:p14="http://schemas.microsoft.com/office/powerpoint/2010/main" val="10617398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gøre tingene med grundighed</a:t>
            </a:r>
            <a:r>
              <a:rPr kumimoji="0" lang="da-DK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og </a:t>
            </a: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kvalitet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Kvalitet</a:t>
            </a:r>
          </a:p>
        </p:txBody>
      </p:sp>
    </p:spTree>
    <p:extLst>
      <p:ext uri="{BB962C8B-B14F-4D97-AF65-F5344CB8AC3E}">
        <p14:creationId xmlns:p14="http://schemas.microsoft.com/office/powerpoint/2010/main" val="28558751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Ledelse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lede andre for at bringe det bedste frem i dem</a:t>
            </a:r>
          </a:p>
        </p:txBody>
      </p:sp>
    </p:spTree>
    <p:extLst>
      <p:ext uri="{BB962C8B-B14F-4D97-AF65-F5344CB8AC3E}">
        <p14:creationId xmlns:p14="http://schemas.microsoft.com/office/powerpoint/2010/main" val="38543795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lytte til det de omkring mig siger – at tøjle min egen forforståelse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Lyttende</a:t>
            </a:r>
          </a:p>
        </p:txBody>
      </p:sp>
    </p:spTree>
    <p:extLst>
      <p:ext uri="{BB962C8B-B14F-4D97-AF65-F5344CB8AC3E}">
        <p14:creationId xmlns:p14="http://schemas.microsoft.com/office/powerpoint/2010/main" val="2200866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Medfølende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medfølende og empatisk overfor andre, der har det svært</a:t>
            </a:r>
          </a:p>
        </p:txBody>
      </p:sp>
    </p:spTree>
    <p:extLst>
      <p:ext uri="{BB962C8B-B14F-4D97-AF65-F5344CB8AC3E}">
        <p14:creationId xmlns:p14="http://schemas.microsoft.com/office/powerpoint/2010/main" val="41006451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handle modigt, at holde ved på trods af frygt eller vanskeligheder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Modig</a:t>
            </a:r>
          </a:p>
        </p:txBody>
      </p:sp>
    </p:spTree>
    <p:extLst>
      <p:ext uri="{BB962C8B-B14F-4D97-AF65-F5344CB8AC3E}">
        <p14:creationId xmlns:p14="http://schemas.microsoft.com/office/powerpoint/2010/main" val="617469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Myndig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holde respektfuldt på min ret og turde stå fast</a:t>
            </a:r>
          </a:p>
        </p:txBody>
      </p:sp>
    </p:spTree>
    <p:extLst>
      <p:ext uri="{BB962C8B-B14F-4D97-AF65-F5344CB8AC3E}">
        <p14:creationId xmlns:p14="http://schemas.microsoft.com/office/powerpoint/2010/main" val="29026010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gå efter at blive den bedste, jeg kan blive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da-DK" sz="3600" dirty="0">
                <a:latin typeface="Century Gothic" panose="020B0502020202020204"/>
              </a:rPr>
              <a:t>At være stræbsom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Målrettet </a:t>
            </a:r>
            <a:r>
              <a:rPr lang="da-DK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  <a:r>
              <a:rPr kumimoji="0" lang="da-DK" sz="5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rgerig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45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Beslutsom 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14375"/>
            <a:ext cx="5438644" cy="229916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effektiv</a:t>
            </a:r>
            <a:r>
              <a:rPr kumimoji="0" lang="da-DK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og/eller hurtig i tanke og handling. 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da-DK" sz="3600" noProof="0" dirty="0">
                <a:latin typeface="Century Gothic" panose="020B0502020202020204"/>
              </a:rPr>
              <a:t>At være handlekraftig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76736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Nysgerrig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da-DK" sz="3600" dirty="0"/>
              <a:t>At være fordomsfri, interesseret og udforskende</a:t>
            </a:r>
          </a:p>
        </p:txBody>
      </p:sp>
    </p:spTree>
    <p:extLst>
      <p:ext uri="{BB962C8B-B14F-4D97-AF65-F5344CB8AC3E}">
        <p14:creationId xmlns:p14="http://schemas.microsoft.com/office/powerpoint/2010/main" val="37954169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Nærværende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fuldt og helt til stede i det, jeg er i</a:t>
            </a:r>
          </a:p>
        </p:txBody>
      </p:sp>
    </p:spTree>
    <p:extLst>
      <p:ext uri="{BB962C8B-B14F-4D97-AF65-F5344CB8AC3E}">
        <p14:creationId xmlns:p14="http://schemas.microsoft.com/office/powerpoint/2010/main" val="30959525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omsorgsfuld overfor andre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Omsorgsfuld</a:t>
            </a:r>
          </a:p>
        </p:txBody>
      </p:sp>
    </p:spTree>
    <p:extLst>
      <p:ext uri="{BB962C8B-B14F-4D97-AF65-F5344CB8AC3E}">
        <p14:creationId xmlns:p14="http://schemas.microsoft.com/office/powerpoint/2010/main" val="20188311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3790604"/>
            <a:ext cx="5438644" cy="2780081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da-DK" sz="3600" dirty="0"/>
          </a:p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endParaRPr lang="da-DK" sz="3600" dirty="0"/>
          </a:p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5100" dirty="0"/>
              <a:t>At være fleksibel og villig til at omstille sig til nye krav, behov eller fremgangsmåder</a:t>
            </a:r>
            <a:endParaRPr kumimoji="0" lang="da-DK" sz="5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Omstillingsparat</a:t>
            </a:r>
          </a:p>
        </p:txBody>
      </p:sp>
    </p:spTree>
    <p:extLst>
      <p:ext uri="{BB962C8B-B14F-4D97-AF65-F5344CB8AC3E}">
        <p14:creationId xmlns:p14="http://schemas.microsoft.com/office/powerpoint/2010/main" val="15530889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Opmuntrende og positiv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opmuntre til adfærd jeg sætter pris på hos mig selv og andre</a:t>
            </a:r>
          </a:p>
        </p:txBody>
      </p:sp>
    </p:spTree>
    <p:extLst>
      <p:ext uri="{BB962C8B-B14F-4D97-AF65-F5344CB8AC3E}">
        <p14:creationId xmlns:p14="http://schemas.microsoft.com/office/powerpoint/2010/main" val="8942942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Optimistisk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da-DK" sz="3600" dirty="0">
                <a:latin typeface="Century Gothic" panose="020B0502020202020204"/>
              </a:rPr>
              <a:t>At afsøge de muligheder der er i situationen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263568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Refleksiv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stille spørgsmål til hvordan og hvorfor jeg eller andre gør tingene på en bestemt måde</a:t>
            </a:r>
          </a:p>
        </p:txBody>
      </p:sp>
    </p:spTree>
    <p:extLst>
      <p:ext uri="{BB962C8B-B14F-4D97-AF65-F5344CB8AC3E}">
        <p14:creationId xmlns:p14="http://schemas.microsoft.com/office/powerpoint/2010/main" val="1540163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respektfuld overfor holdet, regler og forpligtelser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Respekt</a:t>
            </a:r>
          </a:p>
        </p:txBody>
      </p:sp>
    </p:spTree>
    <p:extLst>
      <p:ext uri="{BB962C8B-B14F-4D97-AF65-F5344CB8AC3E}">
        <p14:creationId xmlns:p14="http://schemas.microsoft.com/office/powerpoint/2010/main" val="12039300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Samarbejde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opsøge samarbejde med andre, bidrage og tage imod</a:t>
            </a:r>
          </a:p>
        </p:txBody>
      </p:sp>
    </p:spTree>
    <p:extLst>
      <p:ext uri="{BB962C8B-B14F-4D97-AF65-F5344CB8AC3E}">
        <p14:creationId xmlns:p14="http://schemas.microsoft.com/office/powerpoint/2010/main" val="471832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være afklaret med mine holdninger, tanker og følelser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111476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Selvbevidst</a:t>
            </a:r>
          </a:p>
        </p:txBody>
      </p:sp>
    </p:spTree>
    <p:extLst>
      <p:ext uri="{BB962C8B-B14F-4D97-AF65-F5344CB8AC3E}">
        <p14:creationId xmlns:p14="http://schemas.microsoft.com/office/powerpoint/2010/main" val="1830435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Bidrage</a:t>
            </a:r>
          </a:p>
        </p:txBody>
      </p:sp>
      <p:sp>
        <p:nvSpPr>
          <p:cNvPr id="4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/>
              <a:t>At spørge mig selv hvordan jeg kan bidrage til fællesskabet, og udføre det i handling.</a:t>
            </a:r>
          </a:p>
        </p:txBody>
      </p:sp>
    </p:spTree>
    <p:extLst>
      <p:ext uri="{BB962C8B-B14F-4D97-AF65-F5344CB8AC3E}">
        <p14:creationId xmlns:p14="http://schemas.microsoft.com/office/powerpoint/2010/main" val="23861725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295012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Selvomsorgsfuld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tage vare på mig selv, min sundhed og mit velbefindende</a:t>
            </a:r>
          </a:p>
        </p:txBody>
      </p:sp>
    </p:spTree>
    <p:extLst>
      <p:ext uri="{BB962C8B-B14F-4D97-AF65-F5344CB8AC3E}">
        <p14:creationId xmlns:p14="http://schemas.microsoft.com/office/powerpoint/2010/main" val="620711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klare mig selv og vælge min egen måde at gøre tingene på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751458" y="1865081"/>
            <a:ext cx="5295012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Selvstændig</a:t>
            </a:r>
          </a:p>
        </p:txBody>
      </p:sp>
    </p:spTree>
    <p:extLst>
      <p:ext uri="{BB962C8B-B14F-4D97-AF65-F5344CB8AC3E}">
        <p14:creationId xmlns:p14="http://schemas.microsoft.com/office/powerpoint/2010/main" val="3093852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751458" y="1865081"/>
            <a:ext cx="5295012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Seriøs / professionel</a:t>
            </a:r>
          </a:p>
        </p:txBody>
      </p:sp>
      <p:sp>
        <p:nvSpPr>
          <p:cNvPr id="3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gøre det der skal til, prioritere opgaven højt, tage ansvar, have høje</a:t>
            </a:r>
            <a:r>
              <a:rPr kumimoji="0" lang="da-DK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standarder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5620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søge og engagere sig i udfordringer der er spændende og stimulerende 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Spændingssøgende</a:t>
            </a:r>
          </a:p>
        </p:txBody>
      </p:sp>
    </p:spTree>
    <p:extLst>
      <p:ext uri="{BB962C8B-B14F-4D97-AF65-F5344CB8AC3E}">
        <p14:creationId xmlns:p14="http://schemas.microsoft.com/office/powerpoint/2010/main" val="1081522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værdsætte</a:t>
            </a:r>
            <a:r>
              <a:rPr kumimoji="0" lang="da-DK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og sætte pris på nogen eller noget.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Taknemmelighed</a:t>
            </a:r>
          </a:p>
        </p:txBody>
      </p:sp>
    </p:spTree>
    <p:extLst>
      <p:ext uri="{BB962C8B-B14F-4D97-AF65-F5344CB8AC3E}">
        <p14:creationId xmlns:p14="http://schemas.microsoft.com/office/powerpoint/2010/main" val="6751773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72110" y="3724102"/>
            <a:ext cx="5496181" cy="340821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3600" dirty="0">
                <a:latin typeface="Century Gothic" panose="020B0502020202020204"/>
              </a:rPr>
              <a:t>At give forladelse i forhold til en ugerning fra sig selv eller andre</a:t>
            </a:r>
          </a:p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3600" dirty="0">
                <a:latin typeface="Century Gothic" panose="020B0502020202020204"/>
              </a:rPr>
              <a:t>Og at </a:t>
            </a:r>
            <a:r>
              <a:rPr lang="da-DK" sz="3600" dirty="0"/>
              <a:t>give slip på den vrede eller sorg ugerningen medførte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kumimoji="0" lang="da-DK" sz="5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ilgivelse</a:t>
            </a:r>
            <a:endParaRPr kumimoji="0" lang="da-DK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3696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4"/>
            <a:ext cx="5438644" cy="2544911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da-DK" sz="5100" baseline="0" dirty="0">
                <a:latin typeface="Century Gothic" panose="020B0502020202020204"/>
              </a:rPr>
              <a:t>At tro og</a:t>
            </a:r>
            <a:r>
              <a:rPr lang="da-DK" sz="5100" dirty="0">
                <a:latin typeface="Century Gothic" panose="020B0502020202020204"/>
              </a:rPr>
              <a:t> stole på nogen eller noget.</a:t>
            </a:r>
            <a:r>
              <a:rPr lang="da-DK" sz="5100" dirty="0"/>
              <a:t> </a:t>
            </a:r>
          </a:p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da-DK" sz="5100" dirty="0"/>
              <a:t>Sammensat af</a:t>
            </a:r>
          </a:p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  <a:defRPr/>
            </a:pPr>
            <a:r>
              <a:rPr lang="da-DK" sz="5100" dirty="0"/>
              <a:t> til og lid (tro). 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da-DK" sz="3600" dirty="0">
                <a:latin typeface="Century Gothic" panose="020B0502020202020204"/>
              </a:rPr>
              <a:t>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Tillid</a:t>
            </a:r>
          </a:p>
        </p:txBody>
      </p:sp>
    </p:spTree>
    <p:extLst>
      <p:ext uri="{BB962C8B-B14F-4D97-AF65-F5344CB8AC3E}">
        <p14:creationId xmlns:p14="http://schemas.microsoft.com/office/powerpoint/2010/main" val="13371227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</a:rPr>
              <a:t>At søge og engagere sig i </a:t>
            </a:r>
            <a:r>
              <a:rPr lang="da-DK" sz="3600" dirty="0">
                <a:latin typeface="Century Gothic" panose="020B0502020202020204"/>
              </a:rPr>
              <a:t>at lære nyt og afprøve nye måde at gøre eller tænke om tingene</a:t>
            </a: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</a:rPr>
              <a:t> 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Udviklings-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orienteret</a:t>
            </a:r>
          </a:p>
        </p:txBody>
      </p:sp>
    </p:spTree>
    <p:extLst>
      <p:ext uri="{BB962C8B-B14F-4D97-AF65-F5344CB8AC3E}">
        <p14:creationId xmlns:p14="http://schemas.microsoft.com/office/powerpoint/2010/main" val="12666946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blive</a:t>
            </a:r>
            <a:r>
              <a:rPr kumimoji="0" lang="da-DK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ved, selv når det er hårdt eller svært – og gøre det over lang tid.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Vedholdende</a:t>
            </a:r>
          </a:p>
        </p:txBody>
      </p:sp>
    </p:spTree>
    <p:extLst>
      <p:ext uri="{BB962C8B-B14F-4D97-AF65-F5344CB8AC3E}">
        <p14:creationId xmlns:p14="http://schemas.microsoft.com/office/powerpoint/2010/main" val="42740210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92997" y="4005518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3600" dirty="0"/>
              <a:t>at vise imødekommenhed og hjælpsomhed over for andre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Venlighed</a:t>
            </a:r>
          </a:p>
        </p:txBody>
      </p:sp>
    </p:spTree>
    <p:extLst>
      <p:ext uri="{BB962C8B-B14F-4D97-AF65-F5344CB8AC3E}">
        <p14:creationId xmlns:p14="http://schemas.microsoft.com/office/powerpoint/2010/main" val="331648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Engageret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/>
              <a:t>At engagere mig fuldt ud i det, jeg gør</a:t>
            </a:r>
          </a:p>
        </p:txBody>
      </p:sp>
    </p:spTree>
    <p:extLst>
      <p:ext uri="{BB962C8B-B14F-4D97-AF65-F5344CB8AC3E}">
        <p14:creationId xmlns:p14="http://schemas.microsoft.com/office/powerpoint/2010/main" val="28541692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92997" y="4005518"/>
            <a:ext cx="5438644" cy="2299160"/>
          </a:xfrm>
          <a:prstGeom prst="rect">
            <a:avLst/>
          </a:prstGeom>
        </p:spPr>
        <p:txBody>
          <a:bodyPr>
            <a:no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lvl="0" indent="0" algn="ctr">
              <a:buClr>
                <a:srgbClr val="1E5155">
                  <a:lumMod val="40000"/>
                  <a:lumOff val="60000"/>
                </a:srgbClr>
              </a:buClr>
              <a:buNone/>
            </a:pPr>
            <a:r>
              <a:rPr lang="da-DK" sz="3600" dirty="0"/>
              <a:t>At udvise ærbødighed, respekt eller beskedenhed i forhold til et bestemt område eller i forhold til andre </a:t>
            </a: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Ydmyghed</a:t>
            </a:r>
          </a:p>
        </p:txBody>
      </p:sp>
    </p:spTree>
    <p:extLst>
      <p:ext uri="{BB962C8B-B14F-4D97-AF65-F5344CB8AC3E}">
        <p14:creationId xmlns:p14="http://schemas.microsoft.com/office/powerpoint/2010/main" val="1233239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2"/>
          <p:cNvSpPr txBox="1">
            <a:spLocks/>
          </p:cNvSpPr>
          <p:nvPr/>
        </p:nvSpPr>
        <p:spPr>
          <a:xfrm>
            <a:off x="587874" y="4271525"/>
            <a:ext cx="5438644" cy="2299160"/>
          </a:xfrm>
          <a:prstGeom prst="rect">
            <a:avLst/>
          </a:prstGeom>
        </p:spPr>
        <p:txBody>
          <a:bodyPr>
            <a:normAutofit/>
          </a:bodyPr>
          <a:lstStyle>
            <a:lvl1pPr marL="248435" indent="-248435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4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538276" indent="-207029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30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82811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159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159364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1490611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182185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153105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2484352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2815598" indent="-165624" algn="l" defTabSz="331246" rtl="0" eaLnBrk="1" latinLnBrk="0" hangingPunct="1">
              <a:spcBef>
                <a:spcPts val="725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014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At sige sin ægte</a:t>
            </a:r>
            <a:r>
              <a:rPr kumimoji="0" lang="da-DK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og </a:t>
            </a: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oprigtige mening. At</a:t>
            </a:r>
            <a:r>
              <a:rPr kumimoji="0" lang="da-DK" sz="3600" b="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</a:t>
            </a:r>
            <a:r>
              <a:rPr kumimoji="0" lang="da-DK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sige sandheden.</a:t>
            </a:r>
          </a:p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ts val="725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endParaRPr kumimoji="0" lang="da-DK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0" y="1865081"/>
            <a:ext cx="6624638" cy="1128640"/>
          </a:xfrm>
          <a:prstGeom prst="rect">
            <a:avLst/>
          </a:prstGeom>
        </p:spPr>
        <p:txBody>
          <a:bodyPr/>
          <a:lstStyle>
            <a:lvl1pPr algn="l" defTabSz="331246" rtl="0" eaLnBrk="1" latinLnBrk="0" hangingPunct="1">
              <a:spcBef>
                <a:spcPct val="0"/>
              </a:spcBef>
              <a:buNone/>
              <a:defRPr sz="3043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33124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Ærlig</a:t>
            </a:r>
          </a:p>
        </p:txBody>
      </p:sp>
    </p:spTree>
    <p:extLst>
      <p:ext uri="{BB962C8B-B14F-4D97-AF65-F5344CB8AC3E}">
        <p14:creationId xmlns:p14="http://schemas.microsoft.com/office/powerpoint/2010/main" val="2130360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Eventyrlysten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/>
              <a:t>At opsøge nye eller stimulerende oplevelser</a:t>
            </a:r>
          </a:p>
        </p:txBody>
      </p:sp>
    </p:spTree>
    <p:extLst>
      <p:ext uri="{BB962C8B-B14F-4D97-AF65-F5344CB8AC3E}">
        <p14:creationId xmlns:p14="http://schemas.microsoft.com/office/powerpoint/2010/main" val="661916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Fleksibel</a:t>
            </a:r>
          </a:p>
        </p:txBody>
      </p:sp>
      <p:sp>
        <p:nvSpPr>
          <p:cNvPr id="6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/>
              <a:t>At være villig og god til at tilpasse mig skiftende krav</a:t>
            </a:r>
          </a:p>
        </p:txBody>
      </p:sp>
    </p:spTree>
    <p:extLst>
      <p:ext uri="{BB962C8B-B14F-4D97-AF65-F5344CB8AC3E}">
        <p14:creationId xmlns:p14="http://schemas.microsoft.com/office/powerpoint/2010/main" val="763666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Fair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/>
              <a:t>At være fair overfor mig selv og andre, behandle andre med respekt.</a:t>
            </a:r>
          </a:p>
        </p:txBody>
      </p:sp>
    </p:spTree>
    <p:extLst>
      <p:ext uri="{BB962C8B-B14F-4D97-AF65-F5344CB8AC3E}">
        <p14:creationId xmlns:p14="http://schemas.microsoft.com/office/powerpoint/2010/main" val="3937020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751458" y="1865081"/>
            <a:ext cx="5111476" cy="1128640"/>
          </a:xfrm>
        </p:spPr>
        <p:txBody>
          <a:bodyPr/>
          <a:lstStyle/>
          <a:p>
            <a:pPr algn="ctr"/>
            <a:r>
              <a:rPr lang="da-DK" sz="5400" dirty="0">
                <a:latin typeface="Arial" panose="020B0604020202020204" pitchFamily="34" charset="0"/>
                <a:cs typeface="Arial" panose="020B0604020202020204" pitchFamily="34" charset="0"/>
              </a:rPr>
              <a:t>Fordomsfri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/>
          </p:nvPr>
        </p:nvSpPr>
        <p:spPr>
          <a:xfrm>
            <a:off x="587874" y="4214375"/>
            <a:ext cx="5438644" cy="22991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/>
              <a:t>At tøjle mine egne holdninger og vurdere de input, jeg får, før jeg beslutter mig</a:t>
            </a:r>
          </a:p>
        </p:txBody>
      </p:sp>
    </p:spTree>
    <p:extLst>
      <p:ext uri="{BB962C8B-B14F-4D97-AF65-F5344CB8AC3E}">
        <p14:creationId xmlns:p14="http://schemas.microsoft.com/office/powerpoint/2010/main" val="2212291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3F81804712514682CCE7452CD89431" ma:contentTypeVersion="16" ma:contentTypeDescription="Opret et nyt dokument." ma:contentTypeScope="" ma:versionID="0f34e864b484e351e7a3a1346320feee">
  <xsd:schema xmlns:xsd="http://www.w3.org/2001/XMLSchema" xmlns:xs="http://www.w3.org/2001/XMLSchema" xmlns:p="http://schemas.microsoft.com/office/2006/metadata/properties" xmlns:ns2="20741a84-6104-4cdc-8c70-eca0c2de1303" xmlns:ns3="30fd8fb3-0b55-40c5-8c15-3a3ad201fdd3" targetNamespace="http://schemas.microsoft.com/office/2006/metadata/properties" ma:root="true" ma:fieldsID="11be68a5070bcdb2210a2fb0659b1b3d" ns2:_="" ns3:_="">
    <xsd:import namespace="20741a84-6104-4cdc-8c70-eca0c2de1303"/>
    <xsd:import namespace="30fd8fb3-0b55-40c5-8c15-3a3ad201fd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41a84-6104-4cdc-8c70-eca0c2de13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ledmærker" ma:readOnly="false" ma:fieldId="{5cf76f15-5ced-4ddc-b409-7134ff3c332f}" ma:taxonomyMulti="true" ma:sspId="ed20f0dd-e1f0-4e77-8298-b8f9fd3871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fd8fb3-0b55-40c5-8c15-3a3ad201fdd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97c4700-08ce-440f-b646-854beea9609e}" ma:internalName="TaxCatchAll" ma:showField="CatchAllData" ma:web="30fd8fb3-0b55-40c5-8c15-3a3ad201fd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0fd8fb3-0b55-40c5-8c15-3a3ad201fdd3" xsi:nil="true"/>
    <lcf76f155ced4ddcb4097134ff3c332f xmlns="20741a84-6104-4cdc-8c70-eca0c2de130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AB41257-2E3C-4CAC-A8B2-4EE1076D0170}"/>
</file>

<file path=customXml/itemProps2.xml><?xml version="1.0" encoding="utf-8"?>
<ds:datastoreItem xmlns:ds="http://schemas.openxmlformats.org/officeDocument/2006/customXml" ds:itemID="{2FDD6C23-CD61-4ADE-BDF0-535A4E50181D}"/>
</file>

<file path=customXml/itemProps3.xml><?xml version="1.0" encoding="utf-8"?>
<ds:datastoreItem xmlns:ds="http://schemas.openxmlformats.org/officeDocument/2006/customXml" ds:itemID="{AA8B0164-07DA-401B-AAC3-8F5805F0045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12352</TotalTime>
  <Words>693</Words>
  <Application>Microsoft Office PowerPoint</Application>
  <PresentationFormat>Brugerdefineret</PresentationFormat>
  <Paragraphs>113</Paragraphs>
  <Slides>51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51</vt:i4>
      </vt:variant>
    </vt:vector>
  </HeadingPairs>
  <TitlesOfParts>
    <vt:vector size="57" baseType="lpstr">
      <vt:lpstr>Arial</vt:lpstr>
      <vt:lpstr>Calibri</vt:lpstr>
      <vt:lpstr>Calibri Light</vt:lpstr>
      <vt:lpstr>Century Gothic</vt:lpstr>
      <vt:lpstr>Wingdings 3</vt:lpstr>
      <vt:lpstr>Office-tema</vt:lpstr>
      <vt:lpstr>PowerPoint-præsentation</vt:lpstr>
      <vt:lpstr>Accepterende / tolerant</vt:lpstr>
      <vt:lpstr>PowerPoint-præsentation</vt:lpstr>
      <vt:lpstr>Bidrage</vt:lpstr>
      <vt:lpstr>Engageret</vt:lpstr>
      <vt:lpstr>Eventyrlysten</vt:lpstr>
      <vt:lpstr>Fleksibel</vt:lpstr>
      <vt:lpstr>Fair</vt:lpstr>
      <vt:lpstr>Fordomsfri</vt:lpstr>
      <vt:lpstr>Fri(hed)</vt:lpstr>
      <vt:lpstr>Fællesskab / sammenhold</vt:lpstr>
      <vt:lpstr>PowerPoint-præsentation</vt:lpstr>
      <vt:lpstr>PowerPoint-præsentation</vt:lpstr>
      <vt:lpstr>PowerPoint-præsentation</vt:lpstr>
      <vt:lpstr>Effort og hårdt arbejde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Team Danmark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Jakob Hansen</dc:creator>
  <cp:lastModifiedBy>Christina Teller</cp:lastModifiedBy>
  <cp:revision>30</cp:revision>
  <dcterms:created xsi:type="dcterms:W3CDTF">2017-01-04T13:06:48Z</dcterms:created>
  <dcterms:modified xsi:type="dcterms:W3CDTF">2022-04-11T10:45:57Z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0x010100473F81804712514682CCE7452CD89431</vt:lpwstr>
  </property>
  <property fmtid="{D5CDD505-2E9C-101B-9397-08002B2CF9AE}" pid="3" name="MediaServiceImageTags">
    <vt:lpwstr/>
  </property>
</Properties>
</file>