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96" r:id="rId7"/>
    <p:sldMasterId id="2147483709" r:id="rId8"/>
  </p:sldMasterIdLst>
  <p:notesMasterIdLst>
    <p:notesMasterId r:id="rId38"/>
  </p:notesMasterIdLst>
  <p:sldIdLst>
    <p:sldId id="290" r:id="rId9"/>
    <p:sldId id="345" r:id="rId10"/>
    <p:sldId id="293" r:id="rId11"/>
    <p:sldId id="375" r:id="rId12"/>
    <p:sldId id="374" r:id="rId13"/>
    <p:sldId id="283" r:id="rId14"/>
    <p:sldId id="366" r:id="rId15"/>
    <p:sldId id="370" r:id="rId16"/>
    <p:sldId id="369" r:id="rId17"/>
    <p:sldId id="310" r:id="rId18"/>
    <p:sldId id="331" r:id="rId19"/>
    <p:sldId id="332" r:id="rId20"/>
    <p:sldId id="381" r:id="rId21"/>
    <p:sldId id="333" r:id="rId22"/>
    <p:sldId id="334" r:id="rId23"/>
    <p:sldId id="382" r:id="rId24"/>
    <p:sldId id="383" r:id="rId25"/>
    <p:sldId id="379" r:id="rId26"/>
    <p:sldId id="320" r:id="rId27"/>
    <p:sldId id="376" r:id="rId28"/>
    <p:sldId id="326" r:id="rId29"/>
    <p:sldId id="380" r:id="rId30"/>
    <p:sldId id="317" r:id="rId31"/>
    <p:sldId id="371" r:id="rId32"/>
    <p:sldId id="292" r:id="rId33"/>
    <p:sldId id="319" r:id="rId34"/>
    <p:sldId id="325" r:id="rId35"/>
    <p:sldId id="296" r:id="rId36"/>
    <p:sldId id="275" r:id="rId3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CF2D48"/>
    <a:srgbClr val="D52F48"/>
    <a:srgbClr val="DC2B4B"/>
    <a:srgbClr val="E7334B"/>
    <a:srgbClr val="C7C7C7"/>
    <a:srgbClr val="BF9963"/>
    <a:srgbClr val="16223F"/>
    <a:srgbClr val="DC3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ADC22-FB0E-4CF1-8B7B-5EC18BFEE348}" v="9" dt="2022-12-02T08:27:18.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1"/>
    <p:restoredTop sz="75091" autoAdjust="0"/>
  </p:normalViewPr>
  <p:slideViewPr>
    <p:cSldViewPr snapToGrid="0" snapToObjects="1">
      <p:cViewPr varScale="1">
        <p:scale>
          <a:sx n="85" d="100"/>
          <a:sy n="85" d="100"/>
        </p:scale>
        <p:origin x="858" y="12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Teller" userId="ebb37f47-73c1-4af2-8118-85d3a5949150" providerId="ADAL" clId="{AE1ADC22-FB0E-4CF1-8B7B-5EC18BFEE348}"/>
    <pc:docChg chg="undo custSel addSld delSld modSld sldOrd">
      <pc:chgData name="Christina Teller" userId="ebb37f47-73c1-4af2-8118-85d3a5949150" providerId="ADAL" clId="{AE1ADC22-FB0E-4CF1-8B7B-5EC18BFEE348}" dt="2022-12-02T08:27:24.279" v="104" actId="14100"/>
      <pc:docMkLst>
        <pc:docMk/>
      </pc:docMkLst>
      <pc:sldChg chg="addSp delSp modSp mod">
        <pc:chgData name="Christina Teller" userId="ebb37f47-73c1-4af2-8118-85d3a5949150" providerId="ADAL" clId="{AE1ADC22-FB0E-4CF1-8B7B-5EC18BFEE348}" dt="2022-12-02T08:25:49.822" v="94" actId="14100"/>
        <pc:sldMkLst>
          <pc:docMk/>
          <pc:sldMk cId="1821170679" sldId="331"/>
        </pc:sldMkLst>
        <pc:spChg chg="add del mod">
          <ac:chgData name="Christina Teller" userId="ebb37f47-73c1-4af2-8118-85d3a5949150" providerId="ADAL" clId="{AE1ADC22-FB0E-4CF1-8B7B-5EC18BFEE348}" dt="2022-12-02T08:25:36.607" v="90" actId="478"/>
          <ac:spMkLst>
            <pc:docMk/>
            <pc:sldMk cId="1821170679" sldId="331"/>
            <ac:spMk id="4" creationId="{CCDF552A-201D-8425-762B-09BFEFD76688}"/>
          </ac:spMkLst>
        </pc:spChg>
        <pc:picChg chg="del">
          <ac:chgData name="Christina Teller" userId="ebb37f47-73c1-4af2-8118-85d3a5949150" providerId="ADAL" clId="{AE1ADC22-FB0E-4CF1-8B7B-5EC18BFEE348}" dt="2022-12-02T08:24:46.057" v="89" actId="478"/>
          <ac:picMkLst>
            <pc:docMk/>
            <pc:sldMk cId="1821170679" sldId="331"/>
            <ac:picMk id="7" creationId="{1BEDC504-1E3B-43CA-A899-CB3E9528E41B}"/>
          </ac:picMkLst>
        </pc:picChg>
        <pc:picChg chg="add mod">
          <ac:chgData name="Christina Teller" userId="ebb37f47-73c1-4af2-8118-85d3a5949150" providerId="ADAL" clId="{AE1ADC22-FB0E-4CF1-8B7B-5EC18BFEE348}" dt="2022-12-02T08:25:49.822" v="94" actId="14100"/>
          <ac:picMkLst>
            <pc:docMk/>
            <pc:sldMk cId="1821170679" sldId="331"/>
            <ac:picMk id="8" creationId="{9DE04C02-F4B2-E6FB-0299-F649ACBAC6BD}"/>
          </ac:picMkLst>
        </pc:picChg>
      </pc:sldChg>
      <pc:sldChg chg="addSp delSp modSp mod">
        <pc:chgData name="Christina Teller" userId="ebb37f47-73c1-4af2-8118-85d3a5949150" providerId="ADAL" clId="{AE1ADC22-FB0E-4CF1-8B7B-5EC18BFEE348}" dt="2022-12-02T08:15:11.637" v="5" actId="1076"/>
        <pc:sldMkLst>
          <pc:docMk/>
          <pc:sldMk cId="103313197" sldId="332"/>
        </pc:sldMkLst>
        <pc:spChg chg="mod">
          <ac:chgData name="Christina Teller" userId="ebb37f47-73c1-4af2-8118-85d3a5949150" providerId="ADAL" clId="{AE1ADC22-FB0E-4CF1-8B7B-5EC18BFEE348}" dt="2022-12-02T08:15:11.637" v="5" actId="1076"/>
          <ac:spMkLst>
            <pc:docMk/>
            <pc:sldMk cId="103313197" sldId="332"/>
            <ac:spMk id="4" creationId="{75324737-1BC9-4437-B7D2-A84C86C33AA8}"/>
          </ac:spMkLst>
        </pc:spChg>
        <pc:picChg chg="add mod">
          <ac:chgData name="Christina Teller" userId="ebb37f47-73c1-4af2-8118-85d3a5949150" providerId="ADAL" clId="{AE1ADC22-FB0E-4CF1-8B7B-5EC18BFEE348}" dt="2022-12-02T08:15:01.431" v="3" actId="14100"/>
          <ac:picMkLst>
            <pc:docMk/>
            <pc:sldMk cId="103313197" sldId="332"/>
            <ac:picMk id="3" creationId="{BECDC640-C99D-C177-6259-EB8ED740FDAB}"/>
          </ac:picMkLst>
        </pc:picChg>
        <pc:picChg chg="del">
          <ac:chgData name="Christina Teller" userId="ebb37f47-73c1-4af2-8118-85d3a5949150" providerId="ADAL" clId="{AE1ADC22-FB0E-4CF1-8B7B-5EC18BFEE348}" dt="2022-12-02T08:14:53.109" v="0" actId="478"/>
          <ac:picMkLst>
            <pc:docMk/>
            <pc:sldMk cId="103313197" sldId="332"/>
            <ac:picMk id="5" creationId="{1DFD32FD-56D0-45E4-9E24-0451BC0D51D8}"/>
          </ac:picMkLst>
        </pc:picChg>
      </pc:sldChg>
      <pc:sldChg chg="addSp delSp modSp del mod">
        <pc:chgData name="Christina Teller" userId="ebb37f47-73c1-4af2-8118-85d3a5949150" providerId="ADAL" clId="{AE1ADC22-FB0E-4CF1-8B7B-5EC18BFEE348}" dt="2022-12-02T08:20:33.940" v="36" actId="47"/>
        <pc:sldMkLst>
          <pc:docMk/>
          <pc:sldMk cId="2869113100" sldId="335"/>
        </pc:sldMkLst>
        <pc:spChg chg="del mod">
          <ac:chgData name="Christina Teller" userId="ebb37f47-73c1-4af2-8118-85d3a5949150" providerId="ADAL" clId="{AE1ADC22-FB0E-4CF1-8B7B-5EC18BFEE348}" dt="2022-12-02T08:19:48.111" v="31" actId="478"/>
          <ac:spMkLst>
            <pc:docMk/>
            <pc:sldMk cId="2869113100" sldId="335"/>
            <ac:spMk id="5" creationId="{6A747A51-C9A9-8549-92A3-95D7CE567608}"/>
          </ac:spMkLst>
        </pc:spChg>
        <pc:spChg chg="del">
          <ac:chgData name="Christina Teller" userId="ebb37f47-73c1-4af2-8118-85d3a5949150" providerId="ADAL" clId="{AE1ADC22-FB0E-4CF1-8B7B-5EC18BFEE348}" dt="2022-12-02T08:19:13.308" v="22" actId="478"/>
          <ac:spMkLst>
            <pc:docMk/>
            <pc:sldMk cId="2869113100" sldId="335"/>
            <ac:spMk id="7" creationId="{1C6A094B-87F9-4D97-8194-0DD2CCAB9ABD}"/>
          </ac:spMkLst>
        </pc:spChg>
        <pc:spChg chg="del">
          <ac:chgData name="Christina Teller" userId="ebb37f47-73c1-4af2-8118-85d3a5949150" providerId="ADAL" clId="{AE1ADC22-FB0E-4CF1-8B7B-5EC18BFEE348}" dt="2022-12-02T08:19:15.593" v="23" actId="478"/>
          <ac:spMkLst>
            <pc:docMk/>
            <pc:sldMk cId="2869113100" sldId="335"/>
            <ac:spMk id="8" creationId="{D42AFF49-BC8C-4C97-982A-C06D35B4F139}"/>
          </ac:spMkLst>
        </pc:spChg>
        <pc:picChg chg="add mod modCrop">
          <ac:chgData name="Christina Teller" userId="ebb37f47-73c1-4af2-8118-85d3a5949150" providerId="ADAL" clId="{AE1ADC22-FB0E-4CF1-8B7B-5EC18BFEE348}" dt="2022-12-02T08:19:52.022" v="32" actId="14100"/>
          <ac:picMkLst>
            <pc:docMk/>
            <pc:sldMk cId="2869113100" sldId="335"/>
            <ac:picMk id="3" creationId="{0F5AC56A-164A-6D20-EBCB-F820E8BEC163}"/>
          </ac:picMkLst>
        </pc:picChg>
        <pc:picChg chg="del">
          <ac:chgData name="Christina Teller" userId="ebb37f47-73c1-4af2-8118-85d3a5949150" providerId="ADAL" clId="{AE1ADC22-FB0E-4CF1-8B7B-5EC18BFEE348}" dt="2022-12-02T08:19:10.902" v="21" actId="478"/>
          <ac:picMkLst>
            <pc:docMk/>
            <pc:sldMk cId="2869113100" sldId="335"/>
            <ac:picMk id="4" creationId="{FAA3EF12-A378-47BB-AB29-2DCD434383A5}"/>
          </ac:picMkLst>
        </pc:picChg>
      </pc:sldChg>
      <pc:sldChg chg="addSp delSp modSp mod setBg">
        <pc:chgData name="Christina Teller" userId="ebb37f47-73c1-4af2-8118-85d3a5949150" providerId="ADAL" clId="{AE1ADC22-FB0E-4CF1-8B7B-5EC18BFEE348}" dt="2022-12-02T08:27:24.279" v="104" actId="14100"/>
        <pc:sldMkLst>
          <pc:docMk/>
          <pc:sldMk cId="3793259116" sldId="345"/>
        </pc:sldMkLst>
        <pc:spChg chg="del">
          <ac:chgData name="Christina Teller" userId="ebb37f47-73c1-4af2-8118-85d3a5949150" providerId="ADAL" clId="{AE1ADC22-FB0E-4CF1-8B7B-5EC18BFEE348}" dt="2022-12-02T08:26:41.214" v="96" actId="478"/>
          <ac:spMkLst>
            <pc:docMk/>
            <pc:sldMk cId="3793259116" sldId="345"/>
            <ac:spMk id="6" creationId="{5A108E51-E2A6-2545-9855-E05743C93237}"/>
          </ac:spMkLst>
        </pc:spChg>
        <pc:spChg chg="del">
          <ac:chgData name="Christina Teller" userId="ebb37f47-73c1-4af2-8118-85d3a5949150" providerId="ADAL" clId="{AE1ADC22-FB0E-4CF1-8B7B-5EC18BFEE348}" dt="2022-12-02T08:26:41.214" v="96" actId="478"/>
          <ac:spMkLst>
            <pc:docMk/>
            <pc:sldMk cId="3793259116" sldId="345"/>
            <ac:spMk id="7" creationId="{79D57A1D-A79C-B643-A92E-95284BE46951}"/>
          </ac:spMkLst>
        </pc:spChg>
        <pc:spChg chg="add del">
          <ac:chgData name="Christina Teller" userId="ebb37f47-73c1-4af2-8118-85d3a5949150" providerId="ADAL" clId="{AE1ADC22-FB0E-4CF1-8B7B-5EC18BFEE348}" dt="2022-12-02T08:26:54.576" v="99" actId="26606"/>
          <ac:spMkLst>
            <pc:docMk/>
            <pc:sldMk cId="3793259116" sldId="345"/>
            <ac:spMk id="8" creationId="{F3060C83-F051-4F0E-ABAD-AA0DFC48B218}"/>
          </ac:spMkLst>
        </pc:spChg>
        <pc:spChg chg="del">
          <ac:chgData name="Christina Teller" userId="ebb37f47-73c1-4af2-8118-85d3a5949150" providerId="ADAL" clId="{AE1ADC22-FB0E-4CF1-8B7B-5EC18BFEE348}" dt="2022-12-02T08:26:41.214" v="96" actId="478"/>
          <ac:spMkLst>
            <pc:docMk/>
            <pc:sldMk cId="3793259116" sldId="345"/>
            <ac:spMk id="9" creationId="{996EF9E7-BCAB-46F6-8093-3A8F6A52308D}"/>
          </ac:spMkLst>
        </pc:spChg>
        <pc:spChg chg="del">
          <ac:chgData name="Christina Teller" userId="ebb37f47-73c1-4af2-8118-85d3a5949150" providerId="ADAL" clId="{AE1ADC22-FB0E-4CF1-8B7B-5EC18BFEE348}" dt="2022-12-02T08:26:41.214" v="96" actId="478"/>
          <ac:spMkLst>
            <pc:docMk/>
            <pc:sldMk cId="3793259116" sldId="345"/>
            <ac:spMk id="10" creationId="{A14913CD-896D-1944-AAF2-C73F6EDC6C95}"/>
          </ac:spMkLst>
        </pc:spChg>
        <pc:spChg chg="del">
          <ac:chgData name="Christina Teller" userId="ebb37f47-73c1-4af2-8118-85d3a5949150" providerId="ADAL" clId="{AE1ADC22-FB0E-4CF1-8B7B-5EC18BFEE348}" dt="2022-12-02T08:26:41.214" v="96" actId="478"/>
          <ac:spMkLst>
            <pc:docMk/>
            <pc:sldMk cId="3793259116" sldId="345"/>
            <ac:spMk id="13" creationId="{C213023E-6AE7-4934-94F8-6B2F34EC1E67}"/>
          </ac:spMkLst>
        </pc:spChg>
        <pc:spChg chg="del">
          <ac:chgData name="Christina Teller" userId="ebb37f47-73c1-4af2-8118-85d3a5949150" providerId="ADAL" clId="{AE1ADC22-FB0E-4CF1-8B7B-5EC18BFEE348}" dt="2022-12-02T08:26:41.214" v="96" actId="478"/>
          <ac:spMkLst>
            <pc:docMk/>
            <pc:sldMk cId="3793259116" sldId="345"/>
            <ac:spMk id="14" creationId="{7E183371-D6C1-4579-B587-A99117516736}"/>
          </ac:spMkLst>
        </pc:spChg>
        <pc:spChg chg="del">
          <ac:chgData name="Christina Teller" userId="ebb37f47-73c1-4af2-8118-85d3a5949150" providerId="ADAL" clId="{AE1ADC22-FB0E-4CF1-8B7B-5EC18BFEE348}" dt="2022-12-02T08:26:41.214" v="96" actId="478"/>
          <ac:spMkLst>
            <pc:docMk/>
            <pc:sldMk cId="3793259116" sldId="345"/>
            <ac:spMk id="24" creationId="{3782B4BF-D549-4E08-B903-4B4D5E56F558}"/>
          </ac:spMkLst>
        </pc:spChg>
        <pc:spChg chg="del">
          <ac:chgData name="Christina Teller" userId="ebb37f47-73c1-4af2-8118-85d3a5949150" providerId="ADAL" clId="{AE1ADC22-FB0E-4CF1-8B7B-5EC18BFEE348}" dt="2022-12-02T08:26:41.214" v="96" actId="478"/>
          <ac:spMkLst>
            <pc:docMk/>
            <pc:sldMk cId="3793259116" sldId="345"/>
            <ac:spMk id="25" creationId="{C875A986-7249-46F3-8650-84DD2C9ADBAB}"/>
          </ac:spMkLst>
        </pc:spChg>
        <pc:spChg chg="mod">
          <ac:chgData name="Christina Teller" userId="ebb37f47-73c1-4af2-8118-85d3a5949150" providerId="ADAL" clId="{AE1ADC22-FB0E-4CF1-8B7B-5EC18BFEE348}" dt="2022-12-02T08:26:34.289" v="95" actId="6549"/>
          <ac:spMkLst>
            <pc:docMk/>
            <pc:sldMk cId="3793259116" sldId="345"/>
            <ac:spMk id="36" creationId="{0C8398B0-244F-4505-A125-88B8952CF581}"/>
          </ac:spMkLst>
        </pc:spChg>
        <pc:spChg chg="add del">
          <ac:chgData name="Christina Teller" userId="ebb37f47-73c1-4af2-8118-85d3a5949150" providerId="ADAL" clId="{AE1ADC22-FB0E-4CF1-8B7B-5EC18BFEE348}" dt="2022-12-02T08:26:54.576" v="99" actId="26606"/>
          <ac:spMkLst>
            <pc:docMk/>
            <pc:sldMk cId="3793259116" sldId="345"/>
            <ac:spMk id="69" creationId="{83C98ABE-055B-441F-B07E-44F97F083C39}"/>
          </ac:spMkLst>
        </pc:spChg>
        <pc:spChg chg="add del">
          <ac:chgData name="Christina Teller" userId="ebb37f47-73c1-4af2-8118-85d3a5949150" providerId="ADAL" clId="{AE1ADC22-FB0E-4CF1-8B7B-5EC18BFEE348}" dt="2022-12-02T08:26:54.576" v="99" actId="26606"/>
          <ac:spMkLst>
            <pc:docMk/>
            <pc:sldMk cId="3793259116" sldId="345"/>
            <ac:spMk id="70" creationId="{29FDB030-9B49-4CED-8CCD-4D99382388AC}"/>
          </ac:spMkLst>
        </pc:spChg>
        <pc:spChg chg="add del">
          <ac:chgData name="Christina Teller" userId="ebb37f47-73c1-4af2-8118-85d3a5949150" providerId="ADAL" clId="{AE1ADC22-FB0E-4CF1-8B7B-5EC18BFEE348}" dt="2022-12-02T08:26:54.576" v="99" actId="26606"/>
          <ac:spMkLst>
            <pc:docMk/>
            <pc:sldMk cId="3793259116" sldId="345"/>
            <ac:spMk id="71" creationId="{3783CA14-24A1-485C-8B30-D6A5D87987AD}"/>
          </ac:spMkLst>
        </pc:spChg>
        <pc:spChg chg="add del">
          <ac:chgData name="Christina Teller" userId="ebb37f47-73c1-4af2-8118-85d3a5949150" providerId="ADAL" clId="{AE1ADC22-FB0E-4CF1-8B7B-5EC18BFEE348}" dt="2022-12-02T08:26:54.576" v="99" actId="26606"/>
          <ac:spMkLst>
            <pc:docMk/>
            <pc:sldMk cId="3793259116" sldId="345"/>
            <ac:spMk id="72" creationId="{9A97C86A-04D6-40F7-AE84-31AB43E6A846}"/>
          </ac:spMkLst>
        </pc:spChg>
        <pc:spChg chg="add del">
          <ac:chgData name="Christina Teller" userId="ebb37f47-73c1-4af2-8118-85d3a5949150" providerId="ADAL" clId="{AE1ADC22-FB0E-4CF1-8B7B-5EC18BFEE348}" dt="2022-12-02T08:26:54.576" v="99" actId="26606"/>
          <ac:spMkLst>
            <pc:docMk/>
            <pc:sldMk cId="3793259116" sldId="345"/>
            <ac:spMk id="73" creationId="{FF9F2414-84E8-453E-B1F3-389FDE8192D9}"/>
          </ac:spMkLst>
        </pc:spChg>
        <pc:spChg chg="add del">
          <ac:chgData name="Christina Teller" userId="ebb37f47-73c1-4af2-8118-85d3a5949150" providerId="ADAL" clId="{AE1ADC22-FB0E-4CF1-8B7B-5EC18BFEE348}" dt="2022-12-02T08:26:54.576" v="99" actId="26606"/>
          <ac:spMkLst>
            <pc:docMk/>
            <pc:sldMk cId="3793259116" sldId="345"/>
            <ac:spMk id="74" creationId="{3ECA69A1-7536-43AC-85EF-C7106179F5ED}"/>
          </ac:spMkLst>
        </pc:spChg>
        <pc:spChg chg="add del">
          <ac:chgData name="Christina Teller" userId="ebb37f47-73c1-4af2-8118-85d3a5949150" providerId="ADAL" clId="{AE1ADC22-FB0E-4CF1-8B7B-5EC18BFEE348}" dt="2022-12-02T08:27:00.746" v="101" actId="26606"/>
          <ac:spMkLst>
            <pc:docMk/>
            <pc:sldMk cId="3793259116" sldId="345"/>
            <ac:spMk id="75" creationId="{42A4FC2C-047E-45A5-965D-8E1E3BF09BC6}"/>
          </ac:spMkLst>
        </pc:spChg>
        <pc:grpChg chg="del">
          <ac:chgData name="Christina Teller" userId="ebb37f47-73c1-4af2-8118-85d3a5949150" providerId="ADAL" clId="{AE1ADC22-FB0E-4CF1-8B7B-5EC18BFEE348}" dt="2022-12-02T08:26:41.214" v="96" actId="478"/>
          <ac:grpSpMkLst>
            <pc:docMk/>
            <pc:sldMk cId="3793259116" sldId="345"/>
            <ac:grpSpMk id="11" creationId="{755EA87C-8723-4E39-88A5-EBE8AB310280}"/>
          </ac:grpSpMkLst>
        </pc:grpChg>
        <pc:grpChg chg="del">
          <ac:chgData name="Christina Teller" userId="ebb37f47-73c1-4af2-8118-85d3a5949150" providerId="ADAL" clId="{AE1ADC22-FB0E-4CF1-8B7B-5EC18BFEE348}" dt="2022-12-02T08:26:41.214" v="96" actId="478"/>
          <ac:grpSpMkLst>
            <pc:docMk/>
            <pc:sldMk cId="3793259116" sldId="345"/>
            <ac:grpSpMk id="12" creationId="{14F7ADD3-2D2B-4856-A18F-413612436AE8}"/>
          </ac:grpSpMkLst>
        </pc:grpChg>
        <pc:grpChg chg="del">
          <ac:chgData name="Christina Teller" userId="ebb37f47-73c1-4af2-8118-85d3a5949150" providerId="ADAL" clId="{AE1ADC22-FB0E-4CF1-8B7B-5EC18BFEE348}" dt="2022-12-02T08:26:41.214" v="96" actId="478"/>
          <ac:grpSpMkLst>
            <pc:docMk/>
            <pc:sldMk cId="3793259116" sldId="345"/>
            <ac:grpSpMk id="15" creationId="{159284CF-FFB6-4E91-A7F0-7E71CD6B9F32}"/>
          </ac:grpSpMkLst>
        </pc:grpChg>
        <pc:grpChg chg="del">
          <ac:chgData name="Christina Teller" userId="ebb37f47-73c1-4af2-8118-85d3a5949150" providerId="ADAL" clId="{AE1ADC22-FB0E-4CF1-8B7B-5EC18BFEE348}" dt="2022-12-02T08:26:41.214" v="96" actId="478"/>
          <ac:grpSpMkLst>
            <pc:docMk/>
            <pc:sldMk cId="3793259116" sldId="345"/>
            <ac:grpSpMk id="16" creationId="{4BFF91A8-DCD8-4EE3-8C4C-1E7C33E84257}"/>
          </ac:grpSpMkLst>
        </pc:grpChg>
        <pc:grpChg chg="del">
          <ac:chgData name="Christina Teller" userId="ebb37f47-73c1-4af2-8118-85d3a5949150" providerId="ADAL" clId="{AE1ADC22-FB0E-4CF1-8B7B-5EC18BFEE348}" dt="2022-12-02T08:26:41.214" v="96" actId="478"/>
          <ac:grpSpMkLst>
            <pc:docMk/>
            <pc:sldMk cId="3793259116" sldId="345"/>
            <ac:grpSpMk id="17" creationId="{0396F4BE-8B06-41E9-B785-635F35B6C48C}"/>
          </ac:grpSpMkLst>
        </pc:grpChg>
        <pc:grpChg chg="del">
          <ac:chgData name="Christina Teller" userId="ebb37f47-73c1-4af2-8118-85d3a5949150" providerId="ADAL" clId="{AE1ADC22-FB0E-4CF1-8B7B-5EC18BFEE348}" dt="2022-12-02T08:26:41.214" v="96" actId="478"/>
          <ac:grpSpMkLst>
            <pc:docMk/>
            <pc:sldMk cId="3793259116" sldId="345"/>
            <ac:grpSpMk id="18" creationId="{F134BF70-EF07-4343-8195-D8A310289676}"/>
          </ac:grpSpMkLst>
        </pc:grpChg>
        <pc:grpChg chg="del">
          <ac:chgData name="Christina Teller" userId="ebb37f47-73c1-4af2-8118-85d3a5949150" providerId="ADAL" clId="{AE1ADC22-FB0E-4CF1-8B7B-5EC18BFEE348}" dt="2022-12-02T08:26:41.214" v="96" actId="478"/>
          <ac:grpSpMkLst>
            <pc:docMk/>
            <pc:sldMk cId="3793259116" sldId="345"/>
            <ac:grpSpMk id="19" creationId="{080CF64A-6D3A-4E07-B49D-2184C35C5102}"/>
          </ac:grpSpMkLst>
        </pc:grpChg>
        <pc:grpChg chg="del">
          <ac:chgData name="Christina Teller" userId="ebb37f47-73c1-4af2-8118-85d3a5949150" providerId="ADAL" clId="{AE1ADC22-FB0E-4CF1-8B7B-5EC18BFEE348}" dt="2022-12-02T08:26:41.214" v="96" actId="478"/>
          <ac:grpSpMkLst>
            <pc:docMk/>
            <pc:sldMk cId="3793259116" sldId="345"/>
            <ac:grpSpMk id="20" creationId="{876C1857-514B-4F62-9237-5825DE953359}"/>
          </ac:grpSpMkLst>
        </pc:grpChg>
        <pc:grpChg chg="del">
          <ac:chgData name="Christina Teller" userId="ebb37f47-73c1-4af2-8118-85d3a5949150" providerId="ADAL" clId="{AE1ADC22-FB0E-4CF1-8B7B-5EC18BFEE348}" dt="2022-12-02T08:26:41.214" v="96" actId="478"/>
          <ac:grpSpMkLst>
            <pc:docMk/>
            <pc:sldMk cId="3793259116" sldId="345"/>
            <ac:grpSpMk id="21" creationId="{D5608C66-BE2D-4213-B929-5203B776FD91}"/>
          </ac:grpSpMkLst>
        </pc:grpChg>
        <pc:grpChg chg="del">
          <ac:chgData name="Christina Teller" userId="ebb37f47-73c1-4af2-8118-85d3a5949150" providerId="ADAL" clId="{AE1ADC22-FB0E-4CF1-8B7B-5EC18BFEE348}" dt="2022-12-02T08:26:41.214" v="96" actId="478"/>
          <ac:grpSpMkLst>
            <pc:docMk/>
            <pc:sldMk cId="3793259116" sldId="345"/>
            <ac:grpSpMk id="22" creationId="{1DE0E374-DB1B-4BD3-84F6-0B6DD8695553}"/>
          </ac:grpSpMkLst>
        </pc:grpChg>
        <pc:grpChg chg="del">
          <ac:chgData name="Christina Teller" userId="ebb37f47-73c1-4af2-8118-85d3a5949150" providerId="ADAL" clId="{AE1ADC22-FB0E-4CF1-8B7B-5EC18BFEE348}" dt="2022-12-02T08:26:41.214" v="96" actId="478"/>
          <ac:grpSpMkLst>
            <pc:docMk/>
            <pc:sldMk cId="3793259116" sldId="345"/>
            <ac:grpSpMk id="23" creationId="{784AC4D4-1F50-48BD-899B-E1979748223D}"/>
          </ac:grpSpMkLst>
        </pc:grpChg>
        <pc:grpChg chg="del">
          <ac:chgData name="Christina Teller" userId="ebb37f47-73c1-4af2-8118-85d3a5949150" providerId="ADAL" clId="{AE1ADC22-FB0E-4CF1-8B7B-5EC18BFEE348}" dt="2022-12-02T08:26:41.214" v="96" actId="478"/>
          <ac:grpSpMkLst>
            <pc:docMk/>
            <pc:sldMk cId="3793259116" sldId="345"/>
            <ac:grpSpMk id="26" creationId="{2B2FD4DD-7879-4C97-A88E-127B74064877}"/>
          </ac:grpSpMkLst>
        </pc:grpChg>
        <pc:grpChg chg="del">
          <ac:chgData name="Christina Teller" userId="ebb37f47-73c1-4af2-8118-85d3a5949150" providerId="ADAL" clId="{AE1ADC22-FB0E-4CF1-8B7B-5EC18BFEE348}" dt="2022-12-02T08:26:41.214" v="96" actId="478"/>
          <ac:grpSpMkLst>
            <pc:docMk/>
            <pc:sldMk cId="3793259116" sldId="345"/>
            <ac:grpSpMk id="27" creationId="{563314C8-D992-4B5D-AEFB-7C14EBCDCF7C}"/>
          </ac:grpSpMkLst>
        </pc:grpChg>
        <pc:grpChg chg="del">
          <ac:chgData name="Christina Teller" userId="ebb37f47-73c1-4af2-8118-85d3a5949150" providerId="ADAL" clId="{AE1ADC22-FB0E-4CF1-8B7B-5EC18BFEE348}" dt="2022-12-02T08:26:41.214" v="96" actId="478"/>
          <ac:grpSpMkLst>
            <pc:docMk/>
            <pc:sldMk cId="3793259116" sldId="345"/>
            <ac:grpSpMk id="28" creationId="{69D16604-B049-457D-AA5A-9EDE5F483688}"/>
          </ac:grpSpMkLst>
        </pc:grpChg>
        <pc:grpChg chg="del">
          <ac:chgData name="Christina Teller" userId="ebb37f47-73c1-4af2-8118-85d3a5949150" providerId="ADAL" clId="{AE1ADC22-FB0E-4CF1-8B7B-5EC18BFEE348}" dt="2022-12-02T08:26:41.214" v="96" actId="478"/>
          <ac:grpSpMkLst>
            <pc:docMk/>
            <pc:sldMk cId="3793259116" sldId="345"/>
            <ac:grpSpMk id="29" creationId="{D3614770-64B6-4267-8CB7-4818DC10E87F}"/>
          </ac:grpSpMkLst>
        </pc:grpChg>
        <pc:grpChg chg="del">
          <ac:chgData name="Christina Teller" userId="ebb37f47-73c1-4af2-8118-85d3a5949150" providerId="ADAL" clId="{AE1ADC22-FB0E-4CF1-8B7B-5EC18BFEE348}" dt="2022-12-02T08:26:41.214" v="96" actId="478"/>
          <ac:grpSpMkLst>
            <pc:docMk/>
            <pc:sldMk cId="3793259116" sldId="345"/>
            <ac:grpSpMk id="30" creationId="{BF70FFAB-9284-495E-A136-5D9F56DF5534}"/>
          </ac:grpSpMkLst>
        </pc:grpChg>
        <pc:grpChg chg="del">
          <ac:chgData name="Christina Teller" userId="ebb37f47-73c1-4af2-8118-85d3a5949150" providerId="ADAL" clId="{AE1ADC22-FB0E-4CF1-8B7B-5EC18BFEE348}" dt="2022-12-02T08:26:41.214" v="96" actId="478"/>
          <ac:grpSpMkLst>
            <pc:docMk/>
            <pc:sldMk cId="3793259116" sldId="345"/>
            <ac:grpSpMk id="31" creationId="{B940CE1A-9FD2-41B9-8F38-64697B00334B}"/>
          </ac:grpSpMkLst>
        </pc:grpChg>
        <pc:grpChg chg="del">
          <ac:chgData name="Christina Teller" userId="ebb37f47-73c1-4af2-8118-85d3a5949150" providerId="ADAL" clId="{AE1ADC22-FB0E-4CF1-8B7B-5EC18BFEE348}" dt="2022-12-02T08:26:41.214" v="96" actId="478"/>
          <ac:grpSpMkLst>
            <pc:docMk/>
            <pc:sldMk cId="3793259116" sldId="345"/>
            <ac:grpSpMk id="32" creationId="{D7887850-05DE-4DDD-AC29-C4C4B84C3278}"/>
          </ac:grpSpMkLst>
        </pc:grpChg>
        <pc:picChg chg="add mod">
          <ac:chgData name="Christina Teller" userId="ebb37f47-73c1-4af2-8118-85d3a5949150" providerId="ADAL" clId="{AE1ADC22-FB0E-4CF1-8B7B-5EC18BFEE348}" dt="2022-12-02T08:27:24.279" v="104" actId="14100"/>
          <ac:picMkLst>
            <pc:docMk/>
            <pc:sldMk cId="3793259116" sldId="345"/>
            <ac:picMk id="3" creationId="{9D71BC79-E09B-5F07-33E8-A5DF55FF04D9}"/>
          </ac:picMkLst>
        </pc:picChg>
        <pc:picChg chg="add mod">
          <ac:chgData name="Christina Teller" userId="ebb37f47-73c1-4af2-8118-85d3a5949150" providerId="ADAL" clId="{AE1ADC22-FB0E-4CF1-8B7B-5EC18BFEE348}" dt="2022-12-02T08:27:18.661" v="103"/>
          <ac:picMkLst>
            <pc:docMk/>
            <pc:sldMk cId="3793259116" sldId="345"/>
            <ac:picMk id="4" creationId="{C5BA030F-4A54-2B2F-59B2-16A50DD4BF5B}"/>
          </ac:picMkLst>
        </pc:picChg>
        <pc:picChg chg="del">
          <ac:chgData name="Christina Teller" userId="ebb37f47-73c1-4af2-8118-85d3a5949150" providerId="ADAL" clId="{AE1ADC22-FB0E-4CF1-8B7B-5EC18BFEE348}" dt="2022-12-02T08:26:41.214" v="96" actId="478"/>
          <ac:picMkLst>
            <pc:docMk/>
            <pc:sldMk cId="3793259116" sldId="345"/>
            <ac:picMk id="5" creationId="{AD1BBEB5-4485-F04C-A623-AECF87E0958C}"/>
          </ac:picMkLst>
        </pc:picChg>
      </pc:sldChg>
      <pc:sldChg chg="addSp delSp modSp mod">
        <pc:chgData name="Christina Teller" userId="ebb37f47-73c1-4af2-8118-85d3a5949150" providerId="ADAL" clId="{AE1ADC22-FB0E-4CF1-8B7B-5EC18BFEE348}" dt="2022-12-02T08:18:22.397" v="20" actId="1076"/>
        <pc:sldMkLst>
          <pc:docMk/>
          <pc:sldMk cId="1319153756" sldId="381"/>
        </pc:sldMkLst>
        <pc:spChg chg="add mod">
          <ac:chgData name="Christina Teller" userId="ebb37f47-73c1-4af2-8118-85d3a5949150" providerId="ADAL" clId="{AE1ADC22-FB0E-4CF1-8B7B-5EC18BFEE348}" dt="2022-12-02T08:16:29.681" v="14" actId="108"/>
          <ac:spMkLst>
            <pc:docMk/>
            <pc:sldMk cId="1319153756" sldId="381"/>
            <ac:spMk id="2" creationId="{3E8F0857-5B73-E6D2-FAF8-3053F13E184D}"/>
          </ac:spMkLst>
        </pc:spChg>
        <pc:spChg chg="del mod">
          <ac:chgData name="Christina Teller" userId="ebb37f47-73c1-4af2-8118-85d3a5949150" providerId="ADAL" clId="{AE1ADC22-FB0E-4CF1-8B7B-5EC18BFEE348}" dt="2022-12-02T08:18:09.926" v="18" actId="478"/>
          <ac:spMkLst>
            <pc:docMk/>
            <pc:sldMk cId="1319153756" sldId="381"/>
            <ac:spMk id="6" creationId="{5A108E51-E2A6-2545-9855-E05743C93237}"/>
          </ac:spMkLst>
        </pc:spChg>
        <pc:spChg chg="del">
          <ac:chgData name="Christina Teller" userId="ebb37f47-73c1-4af2-8118-85d3a5949150" providerId="ADAL" clId="{AE1ADC22-FB0E-4CF1-8B7B-5EC18BFEE348}" dt="2022-12-02T08:15:42.206" v="8" actId="478"/>
          <ac:spMkLst>
            <pc:docMk/>
            <pc:sldMk cId="1319153756" sldId="381"/>
            <ac:spMk id="10" creationId="{096A6D08-FA01-490C-8174-EBEF413E13D9}"/>
          </ac:spMkLst>
        </pc:spChg>
        <pc:picChg chg="add mod">
          <ac:chgData name="Christina Teller" userId="ebb37f47-73c1-4af2-8118-85d3a5949150" providerId="ADAL" clId="{AE1ADC22-FB0E-4CF1-8B7B-5EC18BFEE348}" dt="2022-12-02T08:18:22.397" v="20" actId="1076"/>
          <ac:picMkLst>
            <pc:docMk/>
            <pc:sldMk cId="1319153756" sldId="381"/>
            <ac:picMk id="3" creationId="{23C0A767-90F5-1C80-A516-CA5B3148E75E}"/>
          </ac:picMkLst>
        </pc:picChg>
        <pc:picChg chg="del">
          <ac:chgData name="Christina Teller" userId="ebb37f47-73c1-4af2-8118-85d3a5949150" providerId="ADAL" clId="{AE1ADC22-FB0E-4CF1-8B7B-5EC18BFEE348}" dt="2022-12-02T08:15:39.156" v="7" actId="478"/>
          <ac:picMkLst>
            <pc:docMk/>
            <pc:sldMk cId="1319153756" sldId="381"/>
            <ac:picMk id="15" creationId="{1A998A4C-009F-4091-98E4-F3BCC3A10BB0}"/>
          </ac:picMkLst>
        </pc:picChg>
      </pc:sldChg>
      <pc:sldChg chg="modSp add mod ord">
        <pc:chgData name="Christina Teller" userId="ebb37f47-73c1-4af2-8118-85d3a5949150" providerId="ADAL" clId="{AE1ADC22-FB0E-4CF1-8B7B-5EC18BFEE348}" dt="2022-12-02T08:22:02.012" v="88" actId="20577"/>
        <pc:sldMkLst>
          <pc:docMk/>
          <pc:sldMk cId="1356523757" sldId="382"/>
        </pc:sldMkLst>
        <pc:spChg chg="mod">
          <ac:chgData name="Christina Teller" userId="ebb37f47-73c1-4af2-8118-85d3a5949150" providerId="ADAL" clId="{AE1ADC22-FB0E-4CF1-8B7B-5EC18BFEE348}" dt="2022-12-02T08:22:02.012" v="88" actId="20577"/>
          <ac:spMkLst>
            <pc:docMk/>
            <pc:sldMk cId="1356523757" sldId="382"/>
            <ac:spMk id="6" creationId="{5A108E51-E2A6-2545-9855-E05743C93237}"/>
          </ac:spMkLst>
        </pc:spChg>
      </pc:sldChg>
      <pc:sldChg chg="addSp modSp new mod modClrScheme chgLayout">
        <pc:chgData name="Christina Teller" userId="ebb37f47-73c1-4af2-8118-85d3a5949150" providerId="ADAL" clId="{AE1ADC22-FB0E-4CF1-8B7B-5EC18BFEE348}" dt="2022-12-02T08:21:30.191" v="39" actId="1076"/>
        <pc:sldMkLst>
          <pc:docMk/>
          <pc:sldMk cId="815130865" sldId="383"/>
        </pc:sldMkLst>
        <pc:picChg chg="add mod">
          <ac:chgData name="Christina Teller" userId="ebb37f47-73c1-4af2-8118-85d3a5949150" providerId="ADAL" clId="{AE1ADC22-FB0E-4CF1-8B7B-5EC18BFEE348}" dt="2022-12-02T08:20:27.449" v="35" actId="26606"/>
          <ac:picMkLst>
            <pc:docMk/>
            <pc:sldMk cId="815130865" sldId="383"/>
            <ac:picMk id="2" creationId="{7640B518-DF89-7986-D2B3-8F32A1BDFC52}"/>
          </ac:picMkLst>
        </pc:picChg>
        <pc:picChg chg="add mod">
          <ac:chgData name="Christina Teller" userId="ebb37f47-73c1-4af2-8118-85d3a5949150" providerId="ADAL" clId="{AE1ADC22-FB0E-4CF1-8B7B-5EC18BFEE348}" dt="2022-12-02T08:21:30.191" v="39" actId="1076"/>
          <ac:picMkLst>
            <pc:docMk/>
            <pc:sldMk cId="815130865" sldId="383"/>
            <ac:picMk id="4" creationId="{8AB53200-A915-5D10-9487-EA95A315273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C87AA-9EAE-4B41-84CF-FB6A1AD1A13A}" type="datetimeFigureOut">
              <a:rPr lang="da-DK" smtClean="0"/>
              <a:t>02-12-2022</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05103-2E64-444E-BFDA-EA4AED8CD7A8}" type="slidenum">
              <a:rPr lang="da-DK" smtClean="0"/>
              <a:t>‹nr.›</a:t>
            </a:fld>
            <a:endParaRPr lang="da-DK"/>
          </a:p>
        </p:txBody>
      </p:sp>
    </p:spTree>
    <p:extLst>
      <p:ext uri="{BB962C8B-B14F-4D97-AF65-F5344CB8AC3E}">
        <p14:creationId xmlns:p14="http://schemas.microsoft.com/office/powerpoint/2010/main" val="4876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Forside med billede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978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Forside med tekst</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Kapitel </a:t>
            </a:r>
            <a:r>
              <a:rPr lang="da-DK" dirty="0" err="1"/>
              <a:t>breaker</a:t>
            </a:r>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820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Forside med tekst</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17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819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14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665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330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6705103-2E64-444E-BFDA-EA4AED8CD7A8}" type="slidenum">
              <a:rPr lang="da-DK" smtClean="0"/>
              <a:t>17</a:t>
            </a:fld>
            <a:endParaRPr lang="da-DK"/>
          </a:p>
        </p:txBody>
      </p:sp>
    </p:spTree>
    <p:extLst>
      <p:ext uri="{BB962C8B-B14F-4D97-AF65-F5344CB8AC3E}">
        <p14:creationId xmlns:p14="http://schemas.microsoft.com/office/powerpoint/2010/main" val="680711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Forside med tekst</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739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Courier New" panose="02070309020205020404" pitchFamily="49" charset="0"/>
              <a:buChar char="o"/>
              <a:defRPr/>
            </a:pPr>
            <a:r>
              <a:rPr lang="da-DK" sz="1200" dirty="0">
                <a:solidFill>
                  <a:prstClr val="black"/>
                </a:solidFill>
                <a:latin typeface="Arial" panose="020B0604020202020204" pitchFamily="34" charset="0"/>
                <a:cs typeface="Arial" panose="020B0604020202020204" pitchFamily="34" charset="0"/>
              </a:rPr>
              <a:t>Elitesportsvejleder indkalder?</a:t>
            </a:r>
          </a:p>
          <a:p>
            <a:pPr marL="742950" lvl="1" indent="-285750">
              <a:buFont typeface="Courier New" panose="02070309020205020404" pitchFamily="49" charset="0"/>
              <a:buChar char="o"/>
              <a:defRPr/>
            </a:pPr>
            <a:r>
              <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lang="da-DK" sz="1200" dirty="0" err="1">
                <a:solidFill>
                  <a:prstClr val="black"/>
                </a:solidFill>
                <a:latin typeface="Arial" panose="020B0604020202020204" pitchFamily="34" charset="0"/>
                <a:cs typeface="Arial" panose="020B0604020202020204" pitchFamily="34" charset="0"/>
              </a:rPr>
              <a:t>tleten</a:t>
            </a:r>
            <a:r>
              <a:rPr lang="da-DK" sz="1200" dirty="0">
                <a:solidFill>
                  <a:prstClr val="black"/>
                </a:solidFill>
                <a:latin typeface="Arial" panose="020B0604020202020204" pitchFamily="34" charset="0"/>
                <a:cs typeface="Arial" panose="020B0604020202020204" pitchFamily="34" charset="0"/>
              </a:rPr>
              <a:t> kontakter ad hoc vejleder (kræver træning af atleten)</a:t>
            </a:r>
            <a:endParaRPr kumimoji="0" lang="da-DK"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40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n-lt"/>
                <a:cs typeface="Arial" panose="020B0604020202020204" pitchFamily="34" charset="0"/>
              </a:rPr>
              <a:t>Unge </a:t>
            </a:r>
            <a:r>
              <a:rPr lang="da-DK" sz="800" baseline="0" dirty="0">
                <a:latin typeface="+mn-lt"/>
                <a:cs typeface="Arial" panose="020B0604020202020204" pitchFamily="34" charset="0"/>
              </a:rPr>
              <a:t>atleter</a:t>
            </a:r>
            <a:r>
              <a:rPr lang="da-DK" sz="800" dirty="0">
                <a:latin typeface="+mn-lt"/>
                <a:cs typeface="Arial" panose="020B0604020202020204" pitchFamily="34" charset="0"/>
              </a:rPr>
              <a:t> møder flere overgange (transitioner) i karrieren både i og udenfor sporten (ATK, 196). Overgange i sportskarrieren kræver, at atleten kan omstille sig til nye forhold eller krav både i sporten, i skolen, i det sociale liv blandt vennerne eller i familien – og ofte samtidigt (ibid.) Klassiske eksempler er overgangen til en bedre klub, et seniorhold, at flytte hjemmefra, at skifte fra folkeskole til gymnasium osv. Konsekvenserne for de atleter, der ikke kan tilpasse sig disse udfordringer og krav er ofte, at de dropper ud af sporten. </a:t>
            </a:r>
          </a:p>
          <a:p>
            <a:endParaRPr lang="da-DK" sz="800" dirty="0">
              <a:latin typeface="+mn-lt"/>
            </a:endParaRPr>
          </a:p>
          <a:p>
            <a:endParaRPr lang="da-DK" sz="8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560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513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697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95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Forside med tekst</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142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5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98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275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Indholdsside tal/statistik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434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Breaker</a:t>
            </a:r>
            <a:r>
              <a:rPr lang="da-DK" dirty="0"/>
              <a:t> </a:t>
            </a:r>
            <a:r>
              <a:rPr lang="da-DK" dirty="0" err="1"/>
              <a:t>typo</a:t>
            </a:r>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29</a:t>
            </a:fld>
            <a:endParaRPr lang="da-DK"/>
          </a:p>
        </p:txBody>
      </p:sp>
    </p:spTree>
    <p:extLst>
      <p:ext uri="{BB962C8B-B14F-4D97-AF65-F5344CB8AC3E}">
        <p14:creationId xmlns:p14="http://schemas.microsoft.com/office/powerpoint/2010/main" val="2385358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Der er flere skemalagte undervisningsmoduler</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For nogle elever nye undervisningsmetoder og fagligt spring</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Øget transporttid</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Mangel på tid: Øget timeforbrug på lektier og skriftlige afleveringer, øget træningsmængde</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Mere tidspresset ugeskema med få eller ingen pauser mellem de forskellige arenaer</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Integrere sig i nyt socialt miljø.</a:t>
            </a:r>
          </a:p>
          <a:p>
            <a:pPr marL="342900" lvl="0" indent="-342900">
              <a:lnSpc>
                <a:spcPct val="107000"/>
              </a:lnSpc>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Større personligt ansvar, da forældres involvering er meget mindre</a:t>
            </a:r>
          </a:p>
          <a:p>
            <a:pPr marL="342900" lvl="0" indent="-342900">
              <a:lnSpc>
                <a:spcPct val="107000"/>
              </a:lnSpc>
              <a:spcAft>
                <a:spcPts val="800"/>
              </a:spcAft>
              <a:buFont typeface="Symbol" panose="05050102010706020507" pitchFamily="18" charset="2"/>
              <a:buChar char=""/>
            </a:pPr>
            <a:r>
              <a:rPr lang="da-DK" sz="1800" dirty="0">
                <a:effectLst/>
                <a:latin typeface="Calibri" panose="020F0502020204030204" pitchFamily="34" charset="0"/>
                <a:ea typeface="Calibri" panose="020F0502020204030204" pitchFamily="34" charset="0"/>
                <a:cs typeface="Times New Roman" panose="02020603050405020304" pitchFamily="18" charset="0"/>
              </a:rPr>
              <a:t>Sportsligt evt. opstart i nye træningsfællesskaber til morgentræning, nogle elever starter også i ny klub ved opstart i gymnasiet.</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79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77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Indholdsside </a:t>
            </a:r>
            <a:r>
              <a:rPr lang="da-DK" dirty="0" err="1"/>
              <a:t>bullets</a:t>
            </a:r>
            <a:r>
              <a:rPr lang="da-DK" dirty="0"/>
              <a:t> og billede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35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Forside med tekst</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6</a:t>
            </a:fld>
            <a:endParaRPr lang="da-DK"/>
          </a:p>
        </p:txBody>
      </p:sp>
    </p:spTree>
    <p:extLst>
      <p:ext uri="{BB962C8B-B14F-4D97-AF65-F5344CB8AC3E}">
        <p14:creationId xmlns:p14="http://schemas.microsoft.com/office/powerpoint/2010/main" val="21546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EF088A-8568-4EE8-A212-F84A67BFCCE8}"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dirty="0"/>
              <a:t>So here is our descriptive model in all of its complexity. It helps us to organize our </a:t>
            </a:r>
            <a:r>
              <a:rPr lang="en-US" dirty="0" err="1"/>
              <a:t>oúnderstandin</a:t>
            </a:r>
            <a:r>
              <a:rPr lang="en-US" dirty="0"/>
              <a:t> </a:t>
            </a:r>
            <a:r>
              <a:rPr lang="en-US" dirty="0" err="1"/>
              <a:t>og</a:t>
            </a:r>
            <a:r>
              <a:rPr lang="en-US" dirty="0"/>
              <a:t> the roles and functions of </a:t>
            </a:r>
            <a:r>
              <a:rPr lang="en-US" dirty="0" err="1"/>
              <a:t>thje</a:t>
            </a:r>
            <a:r>
              <a:rPr lang="en-US" dirty="0"/>
              <a:t> different </a:t>
            </a:r>
            <a:r>
              <a:rPr lang="en-US" dirty="0" err="1"/>
              <a:t>componets</a:t>
            </a:r>
            <a:r>
              <a:rPr lang="en-US" dirty="0"/>
              <a:t> and relations in the environment</a:t>
            </a:r>
          </a:p>
          <a:p>
            <a:pPr eaLnBrk="1" hangingPunct="1"/>
            <a:endParaRPr lang="en-US" dirty="0"/>
          </a:p>
          <a:p>
            <a:pPr eaLnBrk="1" hangingPunct="1"/>
            <a:endParaRPr lang="en-US" dirty="0"/>
          </a:p>
          <a:p>
            <a:pPr eaLnBrk="1" hangingPunct="1"/>
            <a:r>
              <a:rPr lang="en-US" dirty="0"/>
              <a:t>I will not point explain all of the components to you – but I will show you later an example of the model as it has been adapted to a specific environment in my </a:t>
            </a:r>
            <a:r>
              <a:rPr lang="en-US" dirty="0" err="1"/>
              <a:t>fírst</a:t>
            </a:r>
            <a:r>
              <a:rPr lang="en-US" dirty="0"/>
              <a:t> case study. </a:t>
            </a:r>
          </a:p>
          <a:p>
            <a:pPr eaLnBrk="1" hangingPunct="1"/>
            <a:endParaRPr lang="en-US" dirty="0"/>
          </a:p>
          <a:p>
            <a:pPr eaLnBrk="1" hangingPunct="1"/>
            <a:r>
              <a:rPr lang="en-US" dirty="0" err="1"/>
              <a:t>In´the</a:t>
            </a:r>
            <a:r>
              <a:rPr lang="en-US" dirty="0"/>
              <a:t> micro environment we have </a:t>
            </a:r>
            <a:r>
              <a:rPr lang="en-US" dirty="0" err="1"/>
              <a:t>coachens</a:t>
            </a:r>
            <a:r>
              <a:rPr lang="en-US" dirty="0"/>
              <a:t> exerts, managers club mates, and younger and older athletes, and also peers, school, family and other teams or clubs. </a:t>
            </a:r>
          </a:p>
          <a:p>
            <a:pPr eaLnBrk="1" hangingPunct="1"/>
            <a:endParaRPr lang="en-US" dirty="0"/>
          </a:p>
          <a:p>
            <a:pPr eaLnBrk="1" hangingPunct="1"/>
            <a:r>
              <a:rPr lang="en-US" dirty="0"/>
              <a:t>In the </a:t>
            </a:r>
            <a:r>
              <a:rPr lang="en-US" dirty="0" err="1"/>
              <a:t>macroenvironment</a:t>
            </a:r>
            <a:r>
              <a:rPr lang="en-US" dirty="0"/>
              <a:t> we have reference groups, the sports federation, media, and the educational system. These are influences </a:t>
            </a:r>
            <a:r>
              <a:rPr lang="en-US" dirty="0" err="1"/>
              <a:t>althohgh</a:t>
            </a:r>
            <a:r>
              <a:rPr lang="en-US" dirty="0"/>
              <a:t> the young athlete only rarely </a:t>
            </a:r>
            <a:r>
              <a:rPr lang="en-US" dirty="0" err="1"/>
              <a:t>acually</a:t>
            </a:r>
            <a:r>
              <a:rPr lang="en-US" dirty="0"/>
              <a:t> </a:t>
            </a:r>
            <a:r>
              <a:rPr lang="en-US" dirty="0" err="1"/>
              <a:t>interactswith</a:t>
            </a:r>
            <a:r>
              <a:rPr lang="en-US" dirty="0"/>
              <a:t> these components. We also have culture as an important part of the process – youth culture, sports culture, national culture and the culture of the specific sport in question. </a:t>
            </a:r>
          </a:p>
          <a:p>
            <a:pPr eaLnBrk="1" hangingPunct="1"/>
            <a:endParaRPr lang="en-US" dirty="0"/>
          </a:p>
          <a:p>
            <a:pPr eaLnBrk="1" hangingPunct="1"/>
            <a:r>
              <a:rPr lang="en-US" dirty="0"/>
              <a:t> These </a:t>
            </a:r>
            <a:r>
              <a:rPr lang="en-US" dirty="0" err="1"/>
              <a:t>compontens</a:t>
            </a:r>
            <a:r>
              <a:rPr lang="en-US" dirty="0"/>
              <a:t> have all more or less all been shown to have a possible impact on an athlete but have not been seen a </a:t>
            </a:r>
            <a:r>
              <a:rPr lang="en-US" dirty="0" err="1"/>
              <a:t>a</a:t>
            </a:r>
            <a:r>
              <a:rPr lang="en-US" dirty="0"/>
              <a:t> complex system of components and relations</a:t>
            </a:r>
          </a:p>
          <a:p>
            <a:pPr eaLnBrk="1" hangingPunct="1"/>
            <a:endParaRPr lang="en-US" dirty="0"/>
          </a:p>
          <a:p>
            <a:pPr eaLnBrk="1" hangingPunct="1"/>
            <a:r>
              <a:rPr lang="en-US" dirty="0"/>
              <a:t>Also time is important – the past traditions, the present challenges and future hopes, visions and goals are present in all decisions made in the environment. </a:t>
            </a:r>
          </a:p>
          <a:p>
            <a:pPr eaLnBrk="1" hangingPunct="1"/>
            <a:endParaRPr lang="en-US" dirty="0"/>
          </a:p>
          <a:p>
            <a:pPr eaLnBrk="1" hangingPunct="1"/>
            <a:r>
              <a:rPr lang="en-US" dirty="0"/>
              <a:t>I shall show you an example of the model adapted to a specific environment later.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664678-0C6E-4BBE-8C86-B088121F5A51}"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dirty="0"/>
              <a:t>That was the descriptive model. It helped us understand the roles and functions of the different components and relations. </a:t>
            </a:r>
          </a:p>
          <a:p>
            <a:pPr eaLnBrk="1" hangingPunct="1"/>
            <a:endParaRPr lang="en-US" dirty="0"/>
          </a:p>
          <a:p>
            <a:pPr eaLnBrk="1" hangingPunct="1"/>
            <a:r>
              <a:rPr lang="en-US" dirty="0"/>
              <a:t>But it does not explain why the environment is successful. For  this reason we have developed a an explanatory model. </a:t>
            </a:r>
          </a:p>
          <a:p>
            <a:pPr eaLnBrk="1" hangingPunct="1"/>
            <a:endParaRPr lang="en-US" dirty="0"/>
          </a:p>
          <a:p>
            <a:pPr eaLnBrk="1" hangingPunct="1"/>
            <a:r>
              <a:rPr lang="en-US" dirty="0"/>
              <a:t>It states that there are off course some preconditions. They are financial, facilities and also human preconditions such a educated caches, experts etc. without these no process – but they are by no means enough, </a:t>
            </a:r>
          </a:p>
          <a:p>
            <a:pPr eaLnBrk="1" hangingPunct="1"/>
            <a:endParaRPr lang="en-US" dirty="0"/>
          </a:p>
          <a:p>
            <a:pPr eaLnBrk="1" hangingPunct="1"/>
            <a:r>
              <a:rPr lang="en-US" dirty="0"/>
              <a:t>Then there is the process – what </a:t>
            </a:r>
            <a:r>
              <a:rPr lang="en-US" dirty="0" err="1"/>
              <a:t>acutally</a:t>
            </a:r>
            <a:r>
              <a:rPr lang="en-US" dirty="0"/>
              <a:t> happens. This </a:t>
            </a:r>
            <a:r>
              <a:rPr lang="en-US" dirty="0" err="1"/>
              <a:t>invovelves</a:t>
            </a:r>
            <a:r>
              <a:rPr lang="en-US" dirty="0"/>
              <a:t> training, competition, camps, meetings and social events. </a:t>
            </a:r>
          </a:p>
          <a:p>
            <a:pPr eaLnBrk="1" hangingPunct="1"/>
            <a:endParaRPr lang="en-US" dirty="0"/>
          </a:p>
          <a:p>
            <a:pPr eaLnBrk="1" hangingPunct="1"/>
            <a:r>
              <a:rPr lang="en-US" dirty="0"/>
              <a:t>This process leads to the individual developing sports </a:t>
            </a:r>
            <a:r>
              <a:rPr lang="en-US" dirty="0" err="1"/>
              <a:t>skille</a:t>
            </a:r>
            <a:r>
              <a:rPr lang="en-US" dirty="0"/>
              <a:t> and </a:t>
            </a:r>
            <a:r>
              <a:rPr lang="en-US" dirty="0" err="1"/>
              <a:t>anchievements</a:t>
            </a:r>
            <a:r>
              <a:rPr lang="en-US" dirty="0"/>
              <a:t>, but also personal development, and it also leads, especially in team sports, to team </a:t>
            </a:r>
            <a:r>
              <a:rPr lang="en-US" dirty="0" err="1"/>
              <a:t>achevements</a:t>
            </a:r>
            <a:r>
              <a:rPr lang="en-US" dirty="0"/>
              <a:t>. </a:t>
            </a:r>
          </a:p>
          <a:p>
            <a:pPr eaLnBrk="1" hangingPunct="1"/>
            <a:endParaRPr lang="en-US" dirty="0"/>
          </a:p>
          <a:p>
            <a:pPr eaLnBrk="1" hangingPunct="1"/>
            <a:r>
              <a:rPr lang="en-US" dirty="0"/>
              <a:t>But this development is strongly influenced by group development and culture. </a:t>
            </a:r>
            <a:r>
              <a:rPr lang="en-US" dirty="0" err="1"/>
              <a:t>Durling</a:t>
            </a:r>
            <a:r>
              <a:rPr lang="en-US" dirty="0"/>
              <a:t> the process a certain group culture develops. It includes a specific set of values and norms, and even a set of basic assumptions about the meaning of life and the nature </a:t>
            </a:r>
            <a:r>
              <a:rPr lang="en-US" dirty="0" err="1"/>
              <a:t>og</a:t>
            </a:r>
            <a:r>
              <a:rPr lang="en-US" dirty="0"/>
              <a:t> human ambition. As </a:t>
            </a:r>
            <a:r>
              <a:rPr lang="en-US" dirty="0" err="1"/>
              <a:t>desceibed</a:t>
            </a:r>
            <a:r>
              <a:rPr lang="en-US" dirty="0"/>
              <a:t> in organizational </a:t>
            </a:r>
            <a:r>
              <a:rPr lang="en-US" dirty="0" err="1"/>
              <a:t>pychology</a:t>
            </a:r>
            <a:r>
              <a:rPr lang="en-US" dirty="0"/>
              <a:t> by Edgar Schein. </a:t>
            </a:r>
          </a:p>
          <a:p>
            <a:pPr eaLnBrk="1" hangingPunct="1"/>
            <a:endParaRPr lang="en-US" dirty="0"/>
          </a:p>
          <a:p>
            <a:pPr eaLnBrk="1" hangingPunct="1"/>
            <a:r>
              <a:rPr lang="en-US" dirty="0"/>
              <a:t>This </a:t>
            </a:r>
            <a:r>
              <a:rPr lang="en-US" dirty="0" err="1"/>
              <a:t>compex</a:t>
            </a:r>
            <a:r>
              <a:rPr lang="en-US" dirty="0"/>
              <a:t> interaction leads to the environment effectiveness – measured primarily in the environments ability to successfully </a:t>
            </a:r>
            <a:r>
              <a:rPr lang="en-US" dirty="0" err="1"/>
              <a:t>helt</a:t>
            </a:r>
            <a:r>
              <a:rPr lang="en-US" dirty="0"/>
              <a:t> the transition of junior elite athletes to </a:t>
            </a:r>
            <a:r>
              <a:rPr lang="en-US" dirty="0" err="1"/>
              <a:t>senrioer</a:t>
            </a:r>
            <a:r>
              <a:rPr lang="en-US" dirty="0"/>
              <a:t> elite athletes – but also reflected in the satisfaction of the athletes. </a:t>
            </a:r>
          </a:p>
        </p:txBody>
      </p:sp>
    </p:spTree>
    <p:extLst>
      <p:ext uri="{BB962C8B-B14F-4D97-AF65-F5344CB8AC3E}">
        <p14:creationId xmlns:p14="http://schemas.microsoft.com/office/powerpoint/2010/main" val="3784504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664678-0C6E-4BBE-8C86-B088121F5A51}"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dirty="0"/>
              <a:t>That was the descriptive model. It helped us understand the roles and functions of the different components and relations. </a:t>
            </a:r>
          </a:p>
          <a:p>
            <a:pPr eaLnBrk="1" hangingPunct="1"/>
            <a:endParaRPr lang="en-US" dirty="0"/>
          </a:p>
          <a:p>
            <a:pPr eaLnBrk="1" hangingPunct="1"/>
            <a:r>
              <a:rPr lang="en-US" dirty="0"/>
              <a:t>But it does not explain why the environment is successful. For  this reason we have developed a an explanatory model. </a:t>
            </a:r>
          </a:p>
          <a:p>
            <a:pPr eaLnBrk="1" hangingPunct="1"/>
            <a:endParaRPr lang="en-US" dirty="0"/>
          </a:p>
          <a:p>
            <a:pPr eaLnBrk="1" hangingPunct="1"/>
            <a:r>
              <a:rPr lang="en-US" dirty="0"/>
              <a:t>It states that there are off course some preconditions. They are financial, facilities and also human preconditions such a educated caches, experts etc. without these no process – but they are by no means enough, </a:t>
            </a:r>
          </a:p>
          <a:p>
            <a:pPr eaLnBrk="1" hangingPunct="1"/>
            <a:endParaRPr lang="en-US" dirty="0"/>
          </a:p>
          <a:p>
            <a:pPr eaLnBrk="1" hangingPunct="1"/>
            <a:r>
              <a:rPr lang="en-US" dirty="0"/>
              <a:t>Then there is the process – what </a:t>
            </a:r>
            <a:r>
              <a:rPr lang="en-US" dirty="0" err="1"/>
              <a:t>acutally</a:t>
            </a:r>
            <a:r>
              <a:rPr lang="en-US" dirty="0"/>
              <a:t> happens. This </a:t>
            </a:r>
            <a:r>
              <a:rPr lang="en-US" dirty="0" err="1"/>
              <a:t>invovelves</a:t>
            </a:r>
            <a:r>
              <a:rPr lang="en-US" dirty="0"/>
              <a:t> training, competition, camps, meetings and social events. </a:t>
            </a:r>
          </a:p>
          <a:p>
            <a:pPr eaLnBrk="1" hangingPunct="1"/>
            <a:endParaRPr lang="en-US" dirty="0"/>
          </a:p>
          <a:p>
            <a:pPr eaLnBrk="1" hangingPunct="1"/>
            <a:r>
              <a:rPr lang="en-US" dirty="0"/>
              <a:t>This process leads to the individual developing sports </a:t>
            </a:r>
            <a:r>
              <a:rPr lang="en-US" dirty="0" err="1"/>
              <a:t>skille</a:t>
            </a:r>
            <a:r>
              <a:rPr lang="en-US" dirty="0"/>
              <a:t> and </a:t>
            </a:r>
            <a:r>
              <a:rPr lang="en-US" dirty="0" err="1"/>
              <a:t>anchievements</a:t>
            </a:r>
            <a:r>
              <a:rPr lang="en-US" dirty="0"/>
              <a:t>, but also personal development, and it also leads, especially in team sports, to team </a:t>
            </a:r>
            <a:r>
              <a:rPr lang="en-US" dirty="0" err="1"/>
              <a:t>achevements</a:t>
            </a:r>
            <a:r>
              <a:rPr lang="en-US" dirty="0"/>
              <a:t>. </a:t>
            </a:r>
          </a:p>
          <a:p>
            <a:pPr eaLnBrk="1" hangingPunct="1"/>
            <a:endParaRPr lang="en-US" dirty="0"/>
          </a:p>
          <a:p>
            <a:pPr eaLnBrk="1" hangingPunct="1"/>
            <a:r>
              <a:rPr lang="en-US" dirty="0"/>
              <a:t>But this development is strongly influenced by group development and culture. </a:t>
            </a:r>
            <a:r>
              <a:rPr lang="en-US" dirty="0" err="1"/>
              <a:t>Durling</a:t>
            </a:r>
            <a:r>
              <a:rPr lang="en-US" dirty="0"/>
              <a:t> the process a certain group culture develops. It includes a specific set of values and norms, and even a set of basic assumptions about the meaning of life and the nature </a:t>
            </a:r>
            <a:r>
              <a:rPr lang="en-US" dirty="0" err="1"/>
              <a:t>og</a:t>
            </a:r>
            <a:r>
              <a:rPr lang="en-US" dirty="0"/>
              <a:t> human ambition. As </a:t>
            </a:r>
            <a:r>
              <a:rPr lang="en-US" dirty="0" err="1"/>
              <a:t>desceibed</a:t>
            </a:r>
            <a:r>
              <a:rPr lang="en-US" dirty="0"/>
              <a:t> in organizational </a:t>
            </a:r>
            <a:r>
              <a:rPr lang="en-US" dirty="0" err="1"/>
              <a:t>pychology</a:t>
            </a:r>
            <a:r>
              <a:rPr lang="en-US" dirty="0"/>
              <a:t> by Edgar Schein. </a:t>
            </a:r>
          </a:p>
          <a:p>
            <a:pPr eaLnBrk="1" hangingPunct="1"/>
            <a:endParaRPr lang="en-US" dirty="0"/>
          </a:p>
          <a:p>
            <a:pPr eaLnBrk="1" hangingPunct="1"/>
            <a:r>
              <a:rPr lang="en-US" dirty="0"/>
              <a:t>This </a:t>
            </a:r>
            <a:r>
              <a:rPr lang="en-US" dirty="0" err="1"/>
              <a:t>compex</a:t>
            </a:r>
            <a:r>
              <a:rPr lang="en-US" dirty="0"/>
              <a:t> interaction leads to the environment effectiveness – measured primarily in the environments ability to successfully </a:t>
            </a:r>
            <a:r>
              <a:rPr lang="en-US" dirty="0" err="1"/>
              <a:t>helt</a:t>
            </a:r>
            <a:r>
              <a:rPr lang="en-US" dirty="0"/>
              <a:t> the transition of junior elite athletes to </a:t>
            </a:r>
            <a:r>
              <a:rPr lang="en-US" dirty="0" err="1"/>
              <a:t>senrioer</a:t>
            </a:r>
            <a:r>
              <a:rPr lang="en-US" dirty="0"/>
              <a:t> elite athletes – but also reflected in the satisfaction of the athletes. </a:t>
            </a:r>
          </a:p>
        </p:txBody>
      </p:sp>
    </p:spTree>
    <p:extLst>
      <p:ext uri="{BB962C8B-B14F-4D97-AF65-F5344CB8AC3E}">
        <p14:creationId xmlns:p14="http://schemas.microsoft.com/office/powerpoint/2010/main" val="127734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3E6A-ACAB-144A-8DA3-E46638265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a:extLst>
              <a:ext uri="{FF2B5EF4-FFF2-40B4-BE49-F238E27FC236}">
                <a16:creationId xmlns:a16="http://schemas.microsoft.com/office/drawing/2014/main" id="{FAFE1B0E-C1EC-BE41-A1AF-E6A87D344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97EDFA4B-E37B-6A4F-8A15-348AADFACB07}"/>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999A5ED5-830E-004B-9361-E94E4E08549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659986-9702-5449-810E-4FFF61FF526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87674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0583-1925-9C4C-B599-B06EECFF03F8}"/>
              </a:ext>
            </a:extLst>
          </p:cNvPr>
          <p:cNvSpPr>
            <a:spLocks noGrp="1"/>
          </p:cNvSpPr>
          <p:nvPr>
            <p:ph type="title"/>
          </p:nvPr>
        </p:nvSpPr>
        <p:spPr/>
        <p:txBody>
          <a:bodyPr/>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F0F9C706-7B6C-4048-8785-F0DB4FA538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66F6141F-7D0B-F64D-A9E2-1BF02DCDA8FD}"/>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1F8C7C68-FD56-E14B-B20F-76020E52A31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8D77A9C-23D5-BA4A-B436-6FAE3924872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44717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0335E-9424-A64E-B97D-51482303B7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7C7AECF0-E840-DA48-9513-BEB726FFDB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C0831CD8-8E03-044A-9EDD-35B0D96A598A}"/>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1039D2F0-7073-A749-B225-50A9D442B85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FCCC37B-87A4-CE42-AC0E-94579306A72A}"/>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98031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3E6A-ACAB-144A-8DA3-E466382659F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Subtitle 2">
            <a:extLst>
              <a:ext uri="{FF2B5EF4-FFF2-40B4-BE49-F238E27FC236}">
                <a16:creationId xmlns:a16="http://schemas.microsoft.com/office/drawing/2014/main" id="{FAFE1B0E-C1EC-BE41-A1AF-E6A87D344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Date Placeholder 3">
            <a:extLst>
              <a:ext uri="{FF2B5EF4-FFF2-40B4-BE49-F238E27FC236}">
                <a16:creationId xmlns:a16="http://schemas.microsoft.com/office/drawing/2014/main" id="{97EDFA4B-E37B-6A4F-8A15-348AADFACB07}"/>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999A5ED5-830E-004B-9361-E94E4E08549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659986-9702-5449-810E-4FFF61FF526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12961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0A69-41B1-084A-A047-119CB0D92004}"/>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52B6CF1B-B404-694A-907E-2C7A3B23EE7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77FDFA28-26D5-0C41-9546-196AD8AB643C}"/>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44816AC3-5B9C-0444-A53A-E446362F190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F4A4DA5-060B-7445-AF7B-1B1F116DE86C}"/>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883454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34F-4A4A-BE4C-85C6-692C4D0E170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a:extLst>
              <a:ext uri="{FF2B5EF4-FFF2-40B4-BE49-F238E27FC236}">
                <a16:creationId xmlns:a16="http://schemas.microsoft.com/office/drawing/2014/main" id="{09372EE1-C8C3-9243-ACBC-3ECD69655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a:extLst>
              <a:ext uri="{FF2B5EF4-FFF2-40B4-BE49-F238E27FC236}">
                <a16:creationId xmlns:a16="http://schemas.microsoft.com/office/drawing/2014/main" id="{6B921DCF-46BB-A345-A0E9-4DB9C0B8F74F}"/>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FA1DEB18-4EEB-0548-BEFC-D4B1FF67056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64E9F80-6A1A-684C-8F1F-9B03FCB2FC70}"/>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4028382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7B16-2B7B-CC43-A6DD-6F4D998576A7}"/>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A791A4C5-FB3E-B14E-81C9-7EFD69626B4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39D63E03-7D3F-C641-9A0C-5E9F5D02014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5AA03513-1C91-4942-BB7B-DA7460BC94C1}"/>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EF3E279B-3137-E648-B42F-D25BB643A08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857F63D-2421-8442-B20B-7FD7EBD5287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215108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343C-EA6C-0D4E-AF4C-F7677785A3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a:extLst>
              <a:ext uri="{FF2B5EF4-FFF2-40B4-BE49-F238E27FC236}">
                <a16:creationId xmlns:a16="http://schemas.microsoft.com/office/drawing/2014/main" id="{FEEBE044-B084-C24B-BC49-9704F9893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CCDD736F-6CF4-474C-9D8C-2E950FB02A7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17A5A584-5D97-7F4C-8412-6EEA0547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8186B358-BA4F-0348-8C38-7E56DEF819C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8C6A0842-CDBA-9440-B1E5-BB2530E9C1B4}"/>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8" name="Footer Placeholder 7">
            <a:extLst>
              <a:ext uri="{FF2B5EF4-FFF2-40B4-BE49-F238E27FC236}">
                <a16:creationId xmlns:a16="http://schemas.microsoft.com/office/drawing/2014/main" id="{28194AE3-3D41-984A-B882-7BC5551AAD48}"/>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F8F07AD-1574-0846-BB75-B40AFF4817E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655814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D568-3D8C-CE4E-8AE8-49DBC0A02DBE}"/>
              </a:ext>
            </a:extLst>
          </p:cNvPr>
          <p:cNvSpPr>
            <a:spLocks noGrp="1"/>
          </p:cNvSpPr>
          <p:nvPr>
            <p:ph type="title"/>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D5F2013A-2090-E54F-AF71-0AD5680B0061}"/>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4" name="Footer Placeholder 3">
            <a:extLst>
              <a:ext uri="{FF2B5EF4-FFF2-40B4-BE49-F238E27FC236}">
                <a16:creationId xmlns:a16="http://schemas.microsoft.com/office/drawing/2014/main" id="{63638D33-0968-A54C-BE07-FD67E91B1B1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F4531D9-876C-CC45-A1D4-7A07EBECB398}"/>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75926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4AEBE-61B2-7341-88F5-BC368883C7A3}"/>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3" name="Footer Placeholder 2">
            <a:extLst>
              <a:ext uri="{FF2B5EF4-FFF2-40B4-BE49-F238E27FC236}">
                <a16:creationId xmlns:a16="http://schemas.microsoft.com/office/drawing/2014/main" id="{3A4A8AFD-BF21-3A42-AC67-27A90C3DEA6E}"/>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AC60187-60B3-BA46-BD99-6F9051AF414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55596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5C72-4CBA-9F40-A865-AA0532F223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a:extLst>
              <a:ext uri="{FF2B5EF4-FFF2-40B4-BE49-F238E27FC236}">
                <a16:creationId xmlns:a16="http://schemas.microsoft.com/office/drawing/2014/main" id="{FCCA2717-4025-2240-986C-4C0413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a:extLst>
              <a:ext uri="{FF2B5EF4-FFF2-40B4-BE49-F238E27FC236}">
                <a16:creationId xmlns:a16="http://schemas.microsoft.com/office/drawing/2014/main" id="{E3DD7EB7-DEB3-384A-8E60-25207E673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21448177-6CDE-A548-9EE2-1AA0C42EF6EC}"/>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8F94C9BA-DF15-9B43-AC7F-969FEA7D243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78D477F-F8D2-5241-B3C7-2854C9547AB9}"/>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0395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0A69-41B1-084A-A047-119CB0D92004}"/>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52B6CF1B-B404-694A-907E-2C7A3B23EE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77FDFA28-26D5-0C41-9546-196AD8AB643C}"/>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44816AC3-5B9C-0444-A53A-E446362F190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F4A4DA5-060B-7445-AF7B-1B1F116DE86C}"/>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2620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A19-6E3D-044A-BA6A-AD46FFF5953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a:extLst>
              <a:ext uri="{FF2B5EF4-FFF2-40B4-BE49-F238E27FC236}">
                <a16:creationId xmlns:a16="http://schemas.microsoft.com/office/drawing/2014/main" id="{E2E6BFCB-8E05-F94E-887B-B58BA91A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a:extLst>
              <a:ext uri="{FF2B5EF4-FFF2-40B4-BE49-F238E27FC236}">
                <a16:creationId xmlns:a16="http://schemas.microsoft.com/office/drawing/2014/main" id="{7E8C99C6-AC6D-5F41-8E13-4604BC29A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947F3046-D815-C74E-BC2B-DFDA6BF9394E}"/>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6DCA33BE-366E-CA4C-9917-89D0280CA90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557D7EE-5D68-0047-9D22-D8E2A1B899D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354653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0583-1925-9C4C-B599-B06EECFF03F8}"/>
              </a:ext>
            </a:extLst>
          </p:cNvPr>
          <p:cNvSpPr>
            <a:spLocks noGrp="1"/>
          </p:cNvSpPr>
          <p:nvPr>
            <p:ph type="title"/>
          </p:nvPr>
        </p:nvSpPr>
        <p:spPr/>
        <p:txBody>
          <a:bodyPr/>
          <a:lstStyle/>
          <a:p>
            <a:r>
              <a:rPr lang="da-DK"/>
              <a:t>Klik for at redigere titeltypografien i masteren</a:t>
            </a:r>
          </a:p>
        </p:txBody>
      </p:sp>
      <p:sp>
        <p:nvSpPr>
          <p:cNvPr id="3" name="Vertical Text Placeholder 2">
            <a:extLst>
              <a:ext uri="{FF2B5EF4-FFF2-40B4-BE49-F238E27FC236}">
                <a16:creationId xmlns:a16="http://schemas.microsoft.com/office/drawing/2014/main" id="{F0F9C706-7B6C-4048-8785-F0DB4FA5383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66F6141F-7D0B-F64D-A9E2-1BF02DCDA8FD}"/>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1F8C7C68-FD56-E14B-B20F-76020E52A31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8D77A9C-23D5-BA4A-B436-6FAE3924872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008270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0335E-9424-A64E-B97D-51482303B7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a:extLst>
              <a:ext uri="{FF2B5EF4-FFF2-40B4-BE49-F238E27FC236}">
                <a16:creationId xmlns:a16="http://schemas.microsoft.com/office/drawing/2014/main" id="{7C7AECF0-E840-DA48-9513-BEB726FFDB5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C0831CD8-8E03-044A-9EDD-35B0D96A598A}"/>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1039D2F0-7073-A749-B225-50A9D442B85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FCCC37B-87A4-CE42-AC0E-94579306A72A}"/>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323524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
        <p:nvSpPr>
          <p:cNvPr id="4" name="Pladsholder til dato 3"/>
          <p:cNvSpPr>
            <a:spLocks noGrp="1"/>
          </p:cNvSpPr>
          <p:nvPr>
            <p:ph type="dt" sz="half" idx="10"/>
          </p:nvPr>
        </p:nvSpPr>
        <p:spPr/>
        <p:txBody>
          <a:bodyPr/>
          <a:lstStyle/>
          <a:p>
            <a:fld id="{1F4FA965-C0E8-4A36-8D1B-896739B302AB}" type="datetimeFigureOut">
              <a:rPr lang="en-US" smtClean="0"/>
              <a:t>12/2/2022</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2857790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1F4FA965-C0E8-4A36-8D1B-896739B302AB}" type="datetimeFigureOut">
              <a:rPr lang="en-US" smtClean="0"/>
              <a:t>12/2/2022</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155411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1F4FA965-C0E8-4A36-8D1B-896739B302AB}" type="datetimeFigureOut">
              <a:rPr lang="en-US" smtClean="0"/>
              <a:t>12/2/2022</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3391041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1F4FA965-C0E8-4A36-8D1B-896739B302AB}" type="datetimeFigureOut">
              <a:rPr lang="en-US" smtClean="0"/>
              <a:t>12/2/2022</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1875446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1F4FA965-C0E8-4A36-8D1B-896739B302AB}" type="datetimeFigureOut">
              <a:rPr lang="en-US" smtClean="0"/>
              <a:t>12/2/2022</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343636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1F4FA965-C0E8-4A36-8D1B-896739B302AB}" type="datetimeFigureOut">
              <a:rPr lang="en-US" smtClean="0"/>
              <a:t>12/2/2022</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1708896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F4FA965-C0E8-4A36-8D1B-896739B302AB}" type="datetimeFigureOut">
              <a:rPr lang="en-US" smtClean="0"/>
              <a:t>12/2/2022</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266752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34F-4A4A-BE4C-85C6-692C4D0E17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09372EE1-C8C3-9243-ACBC-3ECD69655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921DCF-46BB-A345-A0E9-4DB9C0B8F74F}"/>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FA1DEB18-4EEB-0548-BEFC-D4B1FF67056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64E9F80-6A1A-684C-8F1F-9B03FCB2FC70}"/>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55324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1F4FA965-C0E8-4A36-8D1B-896739B302AB}" type="datetimeFigureOut">
              <a:rPr lang="en-US" smtClean="0"/>
              <a:t>12/2/2022</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3947929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1F4FA965-C0E8-4A36-8D1B-896739B302AB}" type="datetimeFigureOut">
              <a:rPr lang="en-US" smtClean="0"/>
              <a:t>12/2/2022</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777557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1F4FA965-C0E8-4A36-8D1B-896739B302AB}" type="datetimeFigureOut">
              <a:rPr lang="en-US" smtClean="0"/>
              <a:t>12/2/2022</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3594910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1F4FA965-C0E8-4A36-8D1B-896739B302AB}" type="datetimeFigureOut">
              <a:rPr lang="en-US" smtClean="0"/>
              <a:t>12/2/2022</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052D386-B730-4D8D-96CD-91C1FA66B6BC}" type="slidenum">
              <a:rPr lang="en-US" smtClean="0"/>
              <a:t>‹nr.›</a:t>
            </a:fld>
            <a:endParaRPr lang="en-US"/>
          </a:p>
        </p:txBody>
      </p:sp>
    </p:spTree>
    <p:extLst>
      <p:ext uri="{BB962C8B-B14F-4D97-AF65-F5344CB8AC3E}">
        <p14:creationId xmlns:p14="http://schemas.microsoft.com/office/powerpoint/2010/main" val="180357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titeltypografi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E06D1F93-5521-4087-B85D-7BDD6BFF01FC}" type="slidenum">
              <a:rPr lang="da-DK"/>
              <a:pPr>
                <a:defRPr/>
              </a:pPr>
              <a:t>‹nr.›</a:t>
            </a:fld>
            <a:endParaRPr lang="da-DK"/>
          </a:p>
        </p:txBody>
      </p:sp>
    </p:spTree>
    <p:extLst>
      <p:ext uri="{BB962C8B-B14F-4D97-AF65-F5344CB8AC3E}">
        <p14:creationId xmlns:p14="http://schemas.microsoft.com/office/powerpoint/2010/main" val="1176049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2E37E478-171B-4A29-9773-86ADAEB595EA}" type="slidenum">
              <a:rPr lang="da-DK"/>
              <a:pPr>
                <a:defRPr/>
              </a:pPr>
              <a:t>‹nr.›</a:t>
            </a:fld>
            <a:endParaRPr lang="da-DK"/>
          </a:p>
        </p:txBody>
      </p:sp>
    </p:spTree>
    <p:extLst>
      <p:ext uri="{BB962C8B-B14F-4D97-AF65-F5344CB8AC3E}">
        <p14:creationId xmlns:p14="http://schemas.microsoft.com/office/powerpoint/2010/main" val="1719752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D3EE1B80-DF73-49A3-93AB-E256D144CA16}" type="slidenum">
              <a:rPr lang="da-DK"/>
              <a:pPr>
                <a:defRPr/>
              </a:pPr>
              <a:t>‹nr.›</a:t>
            </a:fld>
            <a:endParaRPr lang="da-DK"/>
          </a:p>
        </p:txBody>
      </p:sp>
    </p:spTree>
    <p:extLst>
      <p:ext uri="{BB962C8B-B14F-4D97-AF65-F5344CB8AC3E}">
        <p14:creationId xmlns:p14="http://schemas.microsoft.com/office/powerpoint/2010/main" val="1234507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CA778F8F-7878-4FFE-8810-CACEB6B0C599}" type="slidenum">
              <a:rPr lang="da-DK"/>
              <a:pPr>
                <a:defRPr/>
              </a:pPr>
              <a:t>‹nr.›</a:t>
            </a:fld>
            <a:endParaRPr lang="da-DK"/>
          </a:p>
        </p:txBody>
      </p:sp>
    </p:spTree>
    <p:extLst>
      <p:ext uri="{BB962C8B-B14F-4D97-AF65-F5344CB8AC3E}">
        <p14:creationId xmlns:p14="http://schemas.microsoft.com/office/powerpoint/2010/main" val="1788397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da-DK"/>
          </a:p>
        </p:txBody>
      </p:sp>
      <p:sp>
        <p:nvSpPr>
          <p:cNvPr id="8" name="Rectangle 5"/>
          <p:cNvSpPr>
            <a:spLocks noGrp="1" noChangeArrowheads="1"/>
          </p:cNvSpPr>
          <p:nvPr>
            <p:ph type="ftr" sz="quarter" idx="11"/>
          </p:nvPr>
        </p:nvSpPr>
        <p:spPr>
          <a:ln/>
        </p:spPr>
        <p:txBody>
          <a:bodyPr/>
          <a:lstStyle>
            <a:lvl1pPr>
              <a:defRPr/>
            </a:lvl1pPr>
          </a:lstStyle>
          <a:p>
            <a:pPr>
              <a:defRPr/>
            </a:pPr>
            <a:endParaRPr lang="da-DK"/>
          </a:p>
        </p:txBody>
      </p:sp>
      <p:sp>
        <p:nvSpPr>
          <p:cNvPr id="9" name="Rectangle 6"/>
          <p:cNvSpPr>
            <a:spLocks noGrp="1" noChangeArrowheads="1"/>
          </p:cNvSpPr>
          <p:nvPr>
            <p:ph type="sldNum" sz="quarter" idx="12"/>
          </p:nvPr>
        </p:nvSpPr>
        <p:spPr>
          <a:ln/>
        </p:spPr>
        <p:txBody>
          <a:bodyPr/>
          <a:lstStyle>
            <a:lvl1pPr>
              <a:defRPr/>
            </a:lvl1pPr>
          </a:lstStyle>
          <a:p>
            <a:pPr>
              <a:defRPr/>
            </a:pPr>
            <a:fld id="{356DBA93-2AC7-443E-81EE-73D6B7AA1333}" type="slidenum">
              <a:rPr lang="da-DK"/>
              <a:pPr>
                <a:defRPr/>
              </a:pPr>
              <a:t>‹nr.›</a:t>
            </a:fld>
            <a:endParaRPr lang="da-DK"/>
          </a:p>
        </p:txBody>
      </p:sp>
    </p:spTree>
    <p:extLst>
      <p:ext uri="{BB962C8B-B14F-4D97-AF65-F5344CB8AC3E}">
        <p14:creationId xmlns:p14="http://schemas.microsoft.com/office/powerpoint/2010/main" val="2591239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Rectangle 4"/>
          <p:cNvSpPr>
            <a:spLocks noGrp="1" noChangeArrowheads="1"/>
          </p:cNvSpPr>
          <p:nvPr>
            <p:ph type="dt" sz="half" idx="10"/>
          </p:nvPr>
        </p:nvSpPr>
        <p:spPr>
          <a:ln/>
        </p:spPr>
        <p:txBody>
          <a:bodyPr/>
          <a:lstStyle>
            <a:lvl1pPr>
              <a:defRPr/>
            </a:lvl1pPr>
          </a:lstStyle>
          <a:p>
            <a:pPr>
              <a:defRPr/>
            </a:pPr>
            <a:endParaRPr lang="da-DK"/>
          </a:p>
        </p:txBody>
      </p:sp>
      <p:sp>
        <p:nvSpPr>
          <p:cNvPr id="4" name="Rectangle 5"/>
          <p:cNvSpPr>
            <a:spLocks noGrp="1" noChangeArrowheads="1"/>
          </p:cNvSpPr>
          <p:nvPr>
            <p:ph type="ftr" sz="quarter" idx="11"/>
          </p:nvPr>
        </p:nvSpPr>
        <p:spPr>
          <a:ln/>
        </p:spPr>
        <p:txBody>
          <a:bodyPr/>
          <a:lstStyle>
            <a:lvl1pPr>
              <a:defRPr/>
            </a:lvl1pPr>
          </a:lstStyle>
          <a:p>
            <a:pPr>
              <a:defRPr/>
            </a:pPr>
            <a:endParaRPr lang="da-DK"/>
          </a:p>
        </p:txBody>
      </p:sp>
      <p:sp>
        <p:nvSpPr>
          <p:cNvPr id="5" name="Rectangle 6"/>
          <p:cNvSpPr>
            <a:spLocks noGrp="1" noChangeArrowheads="1"/>
          </p:cNvSpPr>
          <p:nvPr>
            <p:ph type="sldNum" sz="quarter" idx="12"/>
          </p:nvPr>
        </p:nvSpPr>
        <p:spPr>
          <a:ln/>
        </p:spPr>
        <p:txBody>
          <a:bodyPr/>
          <a:lstStyle>
            <a:lvl1pPr>
              <a:defRPr/>
            </a:lvl1pPr>
          </a:lstStyle>
          <a:p>
            <a:pPr>
              <a:defRPr/>
            </a:pPr>
            <a:fld id="{F9062D14-FE27-4098-A2FB-0CD232763410}" type="slidenum">
              <a:rPr lang="da-DK"/>
              <a:pPr>
                <a:defRPr/>
              </a:pPr>
              <a:t>‹nr.›</a:t>
            </a:fld>
            <a:endParaRPr lang="da-DK"/>
          </a:p>
        </p:txBody>
      </p:sp>
    </p:spTree>
    <p:extLst>
      <p:ext uri="{BB962C8B-B14F-4D97-AF65-F5344CB8AC3E}">
        <p14:creationId xmlns:p14="http://schemas.microsoft.com/office/powerpoint/2010/main" val="371864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7B16-2B7B-CC43-A6DD-6F4D998576A7}"/>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A791A4C5-FB3E-B14E-81C9-7EFD69626B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39D63E03-7D3F-C641-9A0C-5E9F5D02014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a:extLst>
              <a:ext uri="{FF2B5EF4-FFF2-40B4-BE49-F238E27FC236}">
                <a16:creationId xmlns:a16="http://schemas.microsoft.com/office/drawing/2014/main" id="{5AA03513-1C91-4942-BB7B-DA7460BC94C1}"/>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EF3E279B-3137-E648-B42F-D25BB643A08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857F63D-2421-8442-B20B-7FD7EBD5287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89534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a-DK"/>
          </a:p>
        </p:txBody>
      </p:sp>
      <p:sp>
        <p:nvSpPr>
          <p:cNvPr id="3" name="Rectangle 5"/>
          <p:cNvSpPr>
            <a:spLocks noGrp="1" noChangeArrowheads="1"/>
          </p:cNvSpPr>
          <p:nvPr>
            <p:ph type="ftr" sz="quarter" idx="11"/>
          </p:nvPr>
        </p:nvSpPr>
        <p:spPr>
          <a:ln/>
        </p:spPr>
        <p:txBody>
          <a:bodyPr/>
          <a:lstStyle>
            <a:lvl1pPr>
              <a:defRPr/>
            </a:lvl1pPr>
          </a:lstStyle>
          <a:p>
            <a:pPr>
              <a:defRPr/>
            </a:pPr>
            <a:endParaRPr lang="da-DK"/>
          </a:p>
        </p:txBody>
      </p:sp>
      <p:sp>
        <p:nvSpPr>
          <p:cNvPr id="4" name="Rectangle 6"/>
          <p:cNvSpPr>
            <a:spLocks noGrp="1" noChangeArrowheads="1"/>
          </p:cNvSpPr>
          <p:nvPr>
            <p:ph type="sldNum" sz="quarter" idx="12"/>
          </p:nvPr>
        </p:nvSpPr>
        <p:spPr>
          <a:ln/>
        </p:spPr>
        <p:txBody>
          <a:bodyPr/>
          <a:lstStyle>
            <a:lvl1pPr>
              <a:defRPr/>
            </a:lvl1pPr>
          </a:lstStyle>
          <a:p>
            <a:pPr>
              <a:defRPr/>
            </a:pPr>
            <a:fld id="{0048B01F-27F4-4C4C-917C-1ED6C2A85F6E}" type="slidenum">
              <a:rPr lang="da-DK"/>
              <a:pPr>
                <a:defRPr/>
              </a:pPr>
              <a:t>‹nr.›</a:t>
            </a:fld>
            <a:endParaRPr lang="da-DK"/>
          </a:p>
        </p:txBody>
      </p:sp>
    </p:spTree>
    <p:extLst>
      <p:ext uri="{BB962C8B-B14F-4D97-AF65-F5344CB8AC3E}">
        <p14:creationId xmlns:p14="http://schemas.microsoft.com/office/powerpoint/2010/main" val="502401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A38EDC40-0BBC-46A4-9BB6-2E9AC7DBBE5D}" type="slidenum">
              <a:rPr lang="da-DK"/>
              <a:pPr>
                <a:defRPr/>
              </a:pPr>
              <a:t>‹nr.›</a:t>
            </a:fld>
            <a:endParaRPr lang="da-DK"/>
          </a:p>
        </p:txBody>
      </p:sp>
    </p:spTree>
    <p:extLst>
      <p:ext uri="{BB962C8B-B14F-4D97-AF65-F5344CB8AC3E}">
        <p14:creationId xmlns:p14="http://schemas.microsoft.com/office/powerpoint/2010/main" val="1469550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9C6C6C75-9D03-429A-9849-4447ABDDDA18}" type="slidenum">
              <a:rPr lang="da-DK"/>
              <a:pPr>
                <a:defRPr/>
              </a:pPr>
              <a:t>‹nr.›</a:t>
            </a:fld>
            <a:endParaRPr lang="da-DK"/>
          </a:p>
        </p:txBody>
      </p:sp>
    </p:spTree>
    <p:extLst>
      <p:ext uri="{BB962C8B-B14F-4D97-AF65-F5344CB8AC3E}">
        <p14:creationId xmlns:p14="http://schemas.microsoft.com/office/powerpoint/2010/main" val="1928795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6B43404C-6DB3-48FF-9464-FCEFCBAAEB28}" type="slidenum">
              <a:rPr lang="da-DK"/>
              <a:pPr>
                <a:defRPr/>
              </a:pPr>
              <a:t>‹nr.›</a:t>
            </a:fld>
            <a:endParaRPr lang="da-DK"/>
          </a:p>
        </p:txBody>
      </p:sp>
    </p:spTree>
    <p:extLst>
      <p:ext uri="{BB962C8B-B14F-4D97-AF65-F5344CB8AC3E}">
        <p14:creationId xmlns:p14="http://schemas.microsoft.com/office/powerpoint/2010/main" val="2363515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9BF95682-212E-418A-AF4D-9AEF1FB78CBC}" type="slidenum">
              <a:rPr lang="da-DK"/>
              <a:pPr>
                <a:defRPr/>
              </a:pPr>
              <a:t>‹nr.›</a:t>
            </a:fld>
            <a:endParaRPr lang="da-DK"/>
          </a:p>
        </p:txBody>
      </p:sp>
    </p:spTree>
    <p:extLst>
      <p:ext uri="{BB962C8B-B14F-4D97-AF65-F5344CB8AC3E}">
        <p14:creationId xmlns:p14="http://schemas.microsoft.com/office/powerpoint/2010/main" val="2711490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609600" y="274639"/>
            <a:ext cx="10972800" cy="585152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da-DK"/>
          </a:p>
        </p:txBody>
      </p:sp>
      <p:sp>
        <p:nvSpPr>
          <p:cNvPr id="4" name="Rectangle 5"/>
          <p:cNvSpPr>
            <a:spLocks noGrp="1" noChangeArrowheads="1"/>
          </p:cNvSpPr>
          <p:nvPr>
            <p:ph type="ftr" sz="quarter" idx="11"/>
          </p:nvPr>
        </p:nvSpPr>
        <p:spPr>
          <a:ln/>
        </p:spPr>
        <p:txBody>
          <a:bodyPr/>
          <a:lstStyle>
            <a:lvl1pPr>
              <a:defRPr/>
            </a:lvl1pPr>
          </a:lstStyle>
          <a:p>
            <a:pPr>
              <a:defRPr/>
            </a:pPr>
            <a:endParaRPr lang="da-DK"/>
          </a:p>
        </p:txBody>
      </p:sp>
      <p:sp>
        <p:nvSpPr>
          <p:cNvPr id="5" name="Rectangle 6"/>
          <p:cNvSpPr>
            <a:spLocks noGrp="1" noChangeArrowheads="1"/>
          </p:cNvSpPr>
          <p:nvPr>
            <p:ph type="sldNum" sz="quarter" idx="12"/>
          </p:nvPr>
        </p:nvSpPr>
        <p:spPr>
          <a:ln/>
        </p:spPr>
        <p:txBody>
          <a:bodyPr/>
          <a:lstStyle>
            <a:lvl1pPr>
              <a:defRPr/>
            </a:lvl1pPr>
          </a:lstStyle>
          <a:p>
            <a:pPr>
              <a:defRPr/>
            </a:pPr>
            <a:fld id="{2F068F23-3F1A-4C22-A8B2-28D74F80D6C2}" type="slidenum">
              <a:rPr lang="da-DK"/>
              <a:pPr>
                <a:defRPr/>
              </a:pPr>
              <a:t>‹nr.›</a:t>
            </a:fld>
            <a:endParaRPr lang="da-DK"/>
          </a:p>
        </p:txBody>
      </p:sp>
    </p:spTree>
    <p:extLst>
      <p:ext uri="{BB962C8B-B14F-4D97-AF65-F5344CB8AC3E}">
        <p14:creationId xmlns:p14="http://schemas.microsoft.com/office/powerpoint/2010/main" val="3925127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3E6A-ACAB-144A-8DA3-E466382659F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Subtitle 2">
            <a:extLst>
              <a:ext uri="{FF2B5EF4-FFF2-40B4-BE49-F238E27FC236}">
                <a16:creationId xmlns:a16="http://schemas.microsoft.com/office/drawing/2014/main" id="{FAFE1B0E-C1EC-BE41-A1AF-E6A87D344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Date Placeholder 3">
            <a:extLst>
              <a:ext uri="{FF2B5EF4-FFF2-40B4-BE49-F238E27FC236}">
                <a16:creationId xmlns:a16="http://schemas.microsoft.com/office/drawing/2014/main" id="{97EDFA4B-E37B-6A4F-8A15-348AADFACB07}"/>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999A5ED5-830E-004B-9361-E94E4E08549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659986-9702-5449-810E-4FFF61FF526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620838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0A69-41B1-084A-A047-119CB0D92004}"/>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52B6CF1B-B404-694A-907E-2C7A3B23EE7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77FDFA28-26D5-0C41-9546-196AD8AB643C}"/>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44816AC3-5B9C-0444-A53A-E446362F190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F4A4DA5-060B-7445-AF7B-1B1F116DE86C}"/>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484597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34F-4A4A-BE4C-85C6-692C4D0E170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a:extLst>
              <a:ext uri="{FF2B5EF4-FFF2-40B4-BE49-F238E27FC236}">
                <a16:creationId xmlns:a16="http://schemas.microsoft.com/office/drawing/2014/main" id="{09372EE1-C8C3-9243-ACBC-3ECD69655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a:extLst>
              <a:ext uri="{FF2B5EF4-FFF2-40B4-BE49-F238E27FC236}">
                <a16:creationId xmlns:a16="http://schemas.microsoft.com/office/drawing/2014/main" id="{6B921DCF-46BB-A345-A0E9-4DB9C0B8F74F}"/>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FA1DEB18-4EEB-0548-BEFC-D4B1FF67056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64E9F80-6A1A-684C-8F1F-9B03FCB2FC70}"/>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359513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7B16-2B7B-CC43-A6DD-6F4D998576A7}"/>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A791A4C5-FB3E-B14E-81C9-7EFD69626B4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39D63E03-7D3F-C641-9A0C-5E9F5D02014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5AA03513-1C91-4942-BB7B-DA7460BC94C1}"/>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EF3E279B-3137-E648-B42F-D25BB643A08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857F63D-2421-8442-B20B-7FD7EBD5287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58697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343C-EA6C-0D4E-AF4C-F7677785A304}"/>
              </a:ext>
            </a:extLst>
          </p:cNvPr>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FEEBE044-B084-C24B-BC49-9704F9893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CDD736F-6CF4-474C-9D8C-2E950FB02A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17A5A584-5D97-7F4C-8412-6EEA0547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86B358-BA4F-0348-8C38-7E56DEF819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8C6A0842-CDBA-9440-B1E5-BB2530E9C1B4}"/>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8" name="Footer Placeholder 7">
            <a:extLst>
              <a:ext uri="{FF2B5EF4-FFF2-40B4-BE49-F238E27FC236}">
                <a16:creationId xmlns:a16="http://schemas.microsoft.com/office/drawing/2014/main" id="{28194AE3-3D41-984A-B882-7BC5551AAD48}"/>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F8F07AD-1574-0846-BB75-B40AFF4817E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692507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343C-EA6C-0D4E-AF4C-F7677785A3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a:extLst>
              <a:ext uri="{FF2B5EF4-FFF2-40B4-BE49-F238E27FC236}">
                <a16:creationId xmlns:a16="http://schemas.microsoft.com/office/drawing/2014/main" id="{FEEBE044-B084-C24B-BC49-9704F9893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CCDD736F-6CF4-474C-9D8C-2E950FB02A7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17A5A584-5D97-7F4C-8412-6EEA0547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8186B358-BA4F-0348-8C38-7E56DEF819C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8C6A0842-CDBA-9440-B1E5-BB2530E9C1B4}"/>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8" name="Footer Placeholder 7">
            <a:extLst>
              <a:ext uri="{FF2B5EF4-FFF2-40B4-BE49-F238E27FC236}">
                <a16:creationId xmlns:a16="http://schemas.microsoft.com/office/drawing/2014/main" id="{28194AE3-3D41-984A-B882-7BC5551AAD48}"/>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F8F07AD-1574-0846-BB75-B40AFF4817E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19241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D568-3D8C-CE4E-8AE8-49DBC0A02DBE}"/>
              </a:ext>
            </a:extLst>
          </p:cNvPr>
          <p:cNvSpPr>
            <a:spLocks noGrp="1"/>
          </p:cNvSpPr>
          <p:nvPr>
            <p:ph type="title"/>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D5F2013A-2090-E54F-AF71-0AD5680B0061}"/>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4" name="Footer Placeholder 3">
            <a:extLst>
              <a:ext uri="{FF2B5EF4-FFF2-40B4-BE49-F238E27FC236}">
                <a16:creationId xmlns:a16="http://schemas.microsoft.com/office/drawing/2014/main" id="{63638D33-0968-A54C-BE07-FD67E91B1B1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F4531D9-876C-CC45-A1D4-7A07EBECB398}"/>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288974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4AEBE-61B2-7341-88F5-BC368883C7A3}"/>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3" name="Footer Placeholder 2">
            <a:extLst>
              <a:ext uri="{FF2B5EF4-FFF2-40B4-BE49-F238E27FC236}">
                <a16:creationId xmlns:a16="http://schemas.microsoft.com/office/drawing/2014/main" id="{3A4A8AFD-BF21-3A42-AC67-27A90C3DEA6E}"/>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AC60187-60B3-BA46-BD99-6F9051AF414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570667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5C72-4CBA-9F40-A865-AA0532F223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a:extLst>
              <a:ext uri="{FF2B5EF4-FFF2-40B4-BE49-F238E27FC236}">
                <a16:creationId xmlns:a16="http://schemas.microsoft.com/office/drawing/2014/main" id="{FCCA2717-4025-2240-986C-4C0413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a:extLst>
              <a:ext uri="{FF2B5EF4-FFF2-40B4-BE49-F238E27FC236}">
                <a16:creationId xmlns:a16="http://schemas.microsoft.com/office/drawing/2014/main" id="{E3DD7EB7-DEB3-384A-8E60-25207E673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21448177-6CDE-A548-9EE2-1AA0C42EF6EC}"/>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8F94C9BA-DF15-9B43-AC7F-969FEA7D243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78D477F-F8D2-5241-B3C7-2854C9547AB9}"/>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3453240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A19-6E3D-044A-BA6A-AD46FFF5953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a:extLst>
              <a:ext uri="{FF2B5EF4-FFF2-40B4-BE49-F238E27FC236}">
                <a16:creationId xmlns:a16="http://schemas.microsoft.com/office/drawing/2014/main" id="{E2E6BFCB-8E05-F94E-887B-B58BA91A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a:extLst>
              <a:ext uri="{FF2B5EF4-FFF2-40B4-BE49-F238E27FC236}">
                <a16:creationId xmlns:a16="http://schemas.microsoft.com/office/drawing/2014/main" id="{7E8C99C6-AC6D-5F41-8E13-4604BC29A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947F3046-D815-C74E-BC2B-DFDA6BF9394E}"/>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6DCA33BE-366E-CA4C-9917-89D0280CA90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557D7EE-5D68-0047-9D22-D8E2A1B899D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5147078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0583-1925-9C4C-B599-B06EECFF03F8}"/>
              </a:ext>
            </a:extLst>
          </p:cNvPr>
          <p:cNvSpPr>
            <a:spLocks noGrp="1"/>
          </p:cNvSpPr>
          <p:nvPr>
            <p:ph type="title"/>
          </p:nvPr>
        </p:nvSpPr>
        <p:spPr/>
        <p:txBody>
          <a:bodyPr/>
          <a:lstStyle/>
          <a:p>
            <a:r>
              <a:rPr lang="da-DK"/>
              <a:t>Klik for at redigere titeltypografien i masteren</a:t>
            </a:r>
          </a:p>
        </p:txBody>
      </p:sp>
      <p:sp>
        <p:nvSpPr>
          <p:cNvPr id="3" name="Vertical Text Placeholder 2">
            <a:extLst>
              <a:ext uri="{FF2B5EF4-FFF2-40B4-BE49-F238E27FC236}">
                <a16:creationId xmlns:a16="http://schemas.microsoft.com/office/drawing/2014/main" id="{F0F9C706-7B6C-4048-8785-F0DB4FA5383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66F6141F-7D0B-F64D-A9E2-1BF02DCDA8FD}"/>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1F8C7C68-FD56-E14B-B20F-76020E52A31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8D77A9C-23D5-BA4A-B436-6FAE3924872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613473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0335E-9424-A64E-B97D-51482303B7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a:extLst>
              <a:ext uri="{FF2B5EF4-FFF2-40B4-BE49-F238E27FC236}">
                <a16:creationId xmlns:a16="http://schemas.microsoft.com/office/drawing/2014/main" id="{7C7AECF0-E840-DA48-9513-BEB726FFDB5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C0831CD8-8E03-044A-9EDD-35B0D96A598A}"/>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1039D2F0-7073-A749-B225-50A9D442B85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FCCC37B-87A4-CE42-AC0E-94579306A72A}"/>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27505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D568-3D8C-CE4E-8AE8-49DBC0A02DBE}"/>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D5F2013A-2090-E54F-AF71-0AD5680B0061}"/>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4" name="Footer Placeholder 3">
            <a:extLst>
              <a:ext uri="{FF2B5EF4-FFF2-40B4-BE49-F238E27FC236}">
                <a16:creationId xmlns:a16="http://schemas.microsoft.com/office/drawing/2014/main" id="{63638D33-0968-A54C-BE07-FD67E91B1B1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F4531D9-876C-CC45-A1D4-7A07EBECB398}"/>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80227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4AEBE-61B2-7341-88F5-BC368883C7A3}"/>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3" name="Footer Placeholder 2">
            <a:extLst>
              <a:ext uri="{FF2B5EF4-FFF2-40B4-BE49-F238E27FC236}">
                <a16:creationId xmlns:a16="http://schemas.microsoft.com/office/drawing/2014/main" id="{3A4A8AFD-BF21-3A42-AC67-27A90C3DEA6E}"/>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AC60187-60B3-BA46-BD99-6F9051AF414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98427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5C72-4CBA-9F40-A865-AA0532F223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FCCA2717-4025-2240-986C-4C0413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E3DD7EB7-DEB3-384A-8E60-25207E673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448177-6CDE-A548-9EE2-1AA0C42EF6EC}"/>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8F94C9BA-DF15-9B43-AC7F-969FEA7D243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78D477F-F8D2-5241-B3C7-2854C9547AB9}"/>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17258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A19-6E3D-044A-BA6A-AD46FFF59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E2E6BFCB-8E05-F94E-887B-B58BA91A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7E8C99C6-AC6D-5F41-8E13-4604BC29A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7F3046-D815-C74E-BC2B-DFDA6BF9394E}"/>
              </a:ext>
            </a:extLst>
          </p:cNvPr>
          <p:cNvSpPr>
            <a:spLocks noGrp="1"/>
          </p:cNvSpPr>
          <p:nvPr>
            <p:ph type="dt" sz="half" idx="10"/>
          </p:nvPr>
        </p:nvSpPr>
        <p:spPr/>
        <p:txBody>
          <a:bodyPr/>
          <a:lstStyle/>
          <a:p>
            <a:fld id="{6456FB8D-EF4B-2C45-9869-371CC6E57A99}" type="datetimeFigureOut">
              <a:rPr lang="da-DK" smtClean="0"/>
              <a:t>02-12-2022</a:t>
            </a:fld>
            <a:endParaRPr lang="da-DK"/>
          </a:p>
        </p:txBody>
      </p:sp>
      <p:sp>
        <p:nvSpPr>
          <p:cNvPr id="6" name="Footer Placeholder 5">
            <a:extLst>
              <a:ext uri="{FF2B5EF4-FFF2-40B4-BE49-F238E27FC236}">
                <a16:creationId xmlns:a16="http://schemas.microsoft.com/office/drawing/2014/main" id="{6DCA33BE-366E-CA4C-9917-89D0280CA90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557D7EE-5D68-0047-9D22-D8E2A1B899D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70663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78359-D0B2-954C-BFED-C292A262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9D15EA43-D3E8-1642-9C2A-C6777636E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5888A887-3BCD-6141-B7D3-84F347423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ABC27BA7-A2FB-5045-9DCF-DAFEFE7B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7D0C81B2-C816-4D4A-8E15-2BBD038F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5859-79F5-D942-B5CA-308B33ACAFDA}" type="slidenum">
              <a:rPr lang="da-DK" smtClean="0"/>
              <a:t>‹nr.›</a:t>
            </a:fld>
            <a:endParaRPr lang="da-DK"/>
          </a:p>
        </p:txBody>
      </p:sp>
    </p:spTree>
    <p:extLst>
      <p:ext uri="{BB962C8B-B14F-4D97-AF65-F5344CB8AC3E}">
        <p14:creationId xmlns:p14="http://schemas.microsoft.com/office/powerpoint/2010/main" val="3278591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78359-D0B2-954C-BFED-C292A262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9D15EA43-D3E8-1642-9C2A-C6777636E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5888A887-3BCD-6141-B7D3-84F347423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ABC27BA7-A2FB-5045-9DCF-DAFEFE7B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7D0C81B2-C816-4D4A-8E15-2BBD038F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5859-79F5-D942-B5CA-308B33ACAFDA}" type="slidenum">
              <a:rPr lang="da-DK" smtClean="0"/>
              <a:t>‹nr.›</a:t>
            </a:fld>
            <a:endParaRPr lang="da-DK"/>
          </a:p>
        </p:txBody>
      </p:sp>
    </p:spTree>
    <p:extLst>
      <p:ext uri="{BB962C8B-B14F-4D97-AF65-F5344CB8AC3E}">
        <p14:creationId xmlns:p14="http://schemas.microsoft.com/office/powerpoint/2010/main" val="3061731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FA965-C0E8-4A36-8D1B-896739B302AB}" type="datetimeFigureOut">
              <a:rPr lang="en-US" smtClean="0"/>
              <a:t>12/2/2022</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2D386-B730-4D8D-96CD-91C1FA66B6BC}" type="slidenum">
              <a:rPr lang="en-US" smtClean="0"/>
              <a:t>‹nr.›</a:t>
            </a:fld>
            <a:endParaRPr lang="en-US"/>
          </a:p>
        </p:txBody>
      </p:sp>
    </p:spTree>
    <p:extLst>
      <p:ext uri="{BB962C8B-B14F-4D97-AF65-F5344CB8AC3E}">
        <p14:creationId xmlns:p14="http://schemas.microsoft.com/office/powerpoint/2010/main" val="22564392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a:t>Klik for at redigere titeltypografi i masteren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da-DK"/>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a-DK"/>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746A9D5-1A52-4B49-BCAE-85F737CA0064}" type="slidenum">
              <a:rPr lang="da-DK"/>
              <a:pPr>
                <a:defRPr/>
              </a:pPr>
              <a:t>‹nr.›</a:t>
            </a:fld>
            <a:endParaRPr lang="da-DK"/>
          </a:p>
        </p:txBody>
      </p:sp>
    </p:spTree>
    <p:extLst>
      <p:ext uri="{BB962C8B-B14F-4D97-AF65-F5344CB8AC3E}">
        <p14:creationId xmlns:p14="http://schemas.microsoft.com/office/powerpoint/2010/main" val="20059642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78359-D0B2-954C-BFED-C292A262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9D15EA43-D3E8-1642-9C2A-C6777636E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5888A887-3BCD-6141-B7D3-84F347423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FB8D-EF4B-2C45-9869-371CC6E57A99}" type="datetimeFigureOut">
              <a:rPr lang="da-DK" smtClean="0"/>
              <a:t>02-12-2022</a:t>
            </a:fld>
            <a:endParaRPr lang="da-DK"/>
          </a:p>
        </p:txBody>
      </p:sp>
      <p:sp>
        <p:nvSpPr>
          <p:cNvPr id="5" name="Footer Placeholder 4">
            <a:extLst>
              <a:ext uri="{FF2B5EF4-FFF2-40B4-BE49-F238E27FC236}">
                <a16:creationId xmlns:a16="http://schemas.microsoft.com/office/drawing/2014/main" id="{ABC27BA7-A2FB-5045-9DCF-DAFEFE7B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7D0C81B2-C816-4D4A-8E15-2BBD038F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5859-79F5-D942-B5CA-308B33ACAFDA}" type="slidenum">
              <a:rPr lang="da-DK" smtClean="0"/>
              <a:t>‹nr.›</a:t>
            </a:fld>
            <a:endParaRPr lang="da-DK"/>
          </a:p>
        </p:txBody>
      </p:sp>
    </p:spTree>
    <p:extLst>
      <p:ext uri="{BB962C8B-B14F-4D97-AF65-F5344CB8AC3E}">
        <p14:creationId xmlns:p14="http://schemas.microsoft.com/office/powerpoint/2010/main" val="26956157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7.xml"/><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descr="Et billede, der indeholder vand, sport, vandsport, svømmer&#10;&#10;Automatisk genereret beskrivelse">
            <a:extLst>
              <a:ext uri="{FF2B5EF4-FFF2-40B4-BE49-F238E27FC236}">
                <a16:creationId xmlns:a16="http://schemas.microsoft.com/office/drawing/2014/main" id="{E834947F-5162-49B2-BA3C-3804B9B9E58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7000"/>
                    </a14:imgEffect>
                  </a14:imgLayer>
                </a14:imgProps>
              </a:ext>
              <a:ext uri="{28A0092B-C50C-407E-A947-70E740481C1C}">
                <a14:useLocalDpi xmlns:a14="http://schemas.microsoft.com/office/drawing/2010/main" val="0"/>
              </a:ext>
            </a:extLst>
          </a:blip>
          <a:stretch>
            <a:fillRect/>
          </a:stretch>
        </p:blipFill>
        <p:spPr>
          <a:xfrm>
            <a:off x="3097161" y="1009415"/>
            <a:ext cx="9094839" cy="5848585"/>
          </a:xfrm>
          <a:prstGeom prst="rect">
            <a:avLst/>
          </a:prstGeom>
        </p:spPr>
      </p:pic>
      <p:sp>
        <p:nvSpPr>
          <p:cNvPr id="6" name="TextBox 5">
            <a:extLst>
              <a:ext uri="{FF2B5EF4-FFF2-40B4-BE49-F238E27FC236}">
                <a16:creationId xmlns:a16="http://schemas.microsoft.com/office/drawing/2014/main" id="{06DCB987-E75E-1947-BDA5-9652327161A6}"/>
              </a:ext>
            </a:extLst>
          </p:cNvPr>
          <p:cNvSpPr txBox="1"/>
          <p:nvPr/>
        </p:nvSpPr>
        <p:spPr>
          <a:xfrm>
            <a:off x="1527854" y="2380797"/>
            <a:ext cx="7561113" cy="2554545"/>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0" b="1" i="0" u="none" strike="noStrike" kern="1200" cap="none" spc="300" normalizeH="0" baseline="0" noProof="0" dirty="0">
                <a:ln>
                  <a:noFill/>
                </a:ln>
                <a:solidFill>
                  <a:prstClr val="white"/>
                </a:solidFill>
                <a:effectLst>
                  <a:outerShdw blurRad="38100" dist="25400" dir="2700000" algn="tl" rotWithShape="0">
                    <a:prstClr val="black">
                      <a:alpha val="70000"/>
                    </a:prstClr>
                  </a:outerShdw>
                </a:effectLst>
                <a:uLnTx/>
                <a:uFillTx/>
                <a:latin typeface="Arial" panose="020B0604020202020204" pitchFamily="34" charset="0"/>
                <a:ea typeface="+mn-ea"/>
                <a:cs typeface="Arial" panose="020B0604020202020204" pitchFamily="34" charset="0"/>
              </a:rPr>
              <a:t>Tema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0" b="1" i="0" u="none" strike="noStrike" kern="1200" cap="none" spc="300" normalizeH="0" baseline="0" noProof="0" dirty="0">
                <a:ln>
                  <a:noFill/>
                </a:ln>
                <a:solidFill>
                  <a:prstClr val="white"/>
                </a:solidFill>
                <a:effectLst>
                  <a:outerShdw blurRad="38100" dist="25400" dir="2700000" algn="tl" rotWithShape="0">
                    <a:prstClr val="black">
                      <a:alpha val="70000"/>
                    </a:prstClr>
                  </a:outerShdw>
                </a:effectLst>
                <a:uLnTx/>
                <a:uFillTx/>
                <a:latin typeface="Arial" panose="020B0604020202020204" pitchFamily="34" charset="0"/>
                <a:ea typeface="+mn-ea"/>
                <a:cs typeface="Arial" panose="020B0604020202020204" pitchFamily="34" charset="0"/>
              </a:rPr>
              <a:t>Transition</a:t>
            </a:r>
          </a:p>
        </p:txBody>
      </p:sp>
    </p:spTree>
    <p:extLst>
      <p:ext uri="{BB962C8B-B14F-4D97-AF65-F5344CB8AC3E}">
        <p14:creationId xmlns:p14="http://schemas.microsoft.com/office/powerpoint/2010/main" val="246837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descr="Et billede, der indeholder pil&#10;&#10;Automatisk genereret beskrivelse">
            <a:extLst>
              <a:ext uri="{FF2B5EF4-FFF2-40B4-BE49-F238E27FC236}">
                <a16:creationId xmlns:a16="http://schemas.microsoft.com/office/drawing/2014/main" id="{3F2C8C55-BDBF-4055-8B7D-E1FAFC7D0D6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512725" y="-350196"/>
            <a:ext cx="6597298" cy="8640000"/>
          </a:xfrm>
          <a:prstGeom prst="rect">
            <a:avLst/>
          </a:prstGeom>
        </p:spPr>
      </p:pic>
      <p:sp>
        <p:nvSpPr>
          <p:cNvPr id="5" name="Tekstfelt 4">
            <a:extLst>
              <a:ext uri="{FF2B5EF4-FFF2-40B4-BE49-F238E27FC236}">
                <a16:creationId xmlns:a16="http://schemas.microsoft.com/office/drawing/2014/main" id="{41C71C5E-6F12-4DE0-BFB8-99EA38D3774B}"/>
              </a:ext>
            </a:extLst>
          </p:cNvPr>
          <p:cNvSpPr txBox="1"/>
          <p:nvPr/>
        </p:nvSpPr>
        <p:spPr>
          <a:xfrm>
            <a:off x="180622" y="1180165"/>
            <a:ext cx="11895764" cy="5447645"/>
          </a:xfrm>
          <a:prstGeom prst="rect">
            <a:avLst/>
          </a:prstGeom>
          <a:noFill/>
        </p:spPr>
        <p:txBody>
          <a:bodyPr wrap="square" rtlCol="0">
            <a:spAutoFit/>
          </a:bodyPr>
          <a:lstStyle/>
          <a:p>
            <a:r>
              <a:rPr lang="da-DK" sz="4000" b="1" dirty="0">
                <a:solidFill>
                  <a:schemeClr val="bg1"/>
                </a:solidFill>
              </a:rPr>
              <a:t>Udvikle et godt og bæredygtigt talentudviklingsmiljø</a:t>
            </a:r>
          </a:p>
          <a:p>
            <a:endParaRPr lang="da-DK" sz="2600" b="1" dirty="0">
              <a:solidFill>
                <a:schemeClr val="bg1"/>
              </a:solidFill>
            </a:endParaRPr>
          </a:p>
          <a:p>
            <a:r>
              <a:rPr lang="da-DK" sz="2600" dirty="0">
                <a:solidFill>
                  <a:schemeClr val="bg1"/>
                </a:solidFill>
              </a:rPr>
              <a:t>Kulturel ledelse i klassen, på holdet, i samarbejder?</a:t>
            </a:r>
          </a:p>
          <a:p>
            <a:endParaRPr lang="da-DK" sz="2600" dirty="0">
              <a:solidFill>
                <a:schemeClr val="bg1"/>
              </a:solidFill>
            </a:endParaRPr>
          </a:p>
          <a:p>
            <a:r>
              <a:rPr lang="da-DK" sz="2600" dirty="0">
                <a:solidFill>
                  <a:schemeClr val="bg1"/>
                </a:solidFill>
              </a:rPr>
              <a:t>Eliteidrætskoordinator/træner/lærer som kulturel leder?</a:t>
            </a:r>
          </a:p>
          <a:p>
            <a:pPr marL="342900" indent="-342900">
              <a:buFont typeface="Arial" panose="020B0604020202020204" pitchFamily="34" charset="0"/>
              <a:buChar char="•"/>
            </a:pPr>
            <a:r>
              <a:rPr lang="da-DK" sz="2600" dirty="0">
                <a:solidFill>
                  <a:schemeClr val="bg1"/>
                </a:solidFill>
              </a:rPr>
              <a:t> Du kan være med til at udvikle kultur, som understøtter atleternes udvikling og trivsel i både sport, uddannelse og personligt liv</a:t>
            </a:r>
          </a:p>
          <a:p>
            <a:pPr marL="342900" indent="-342900">
              <a:buFont typeface="Arial" panose="020B0604020202020204" pitchFamily="34" charset="0"/>
              <a:buChar char="•"/>
            </a:pPr>
            <a:r>
              <a:rPr lang="da-DK" sz="2600" dirty="0">
                <a:solidFill>
                  <a:schemeClr val="bg1"/>
                </a:solidFill>
              </a:rPr>
              <a:t>Arbejd synligt og bevidst med værdier – lev værdierne i hverdagen</a:t>
            </a:r>
          </a:p>
          <a:p>
            <a:pPr marL="342900" indent="-342900">
              <a:buFont typeface="Arial" panose="020B0604020202020204" pitchFamily="34" charset="0"/>
              <a:buChar char="•"/>
            </a:pPr>
            <a:r>
              <a:rPr lang="da-DK" sz="2600" dirty="0">
                <a:solidFill>
                  <a:schemeClr val="bg1"/>
                </a:solidFill>
              </a:rPr>
              <a:t>Udvis interesse for atleter – og alle i miljøet</a:t>
            </a:r>
          </a:p>
          <a:p>
            <a:pPr marL="342900" indent="-342900">
              <a:buFont typeface="Arial" panose="020B0604020202020204" pitchFamily="34" charset="0"/>
              <a:buChar char="•"/>
            </a:pPr>
            <a:r>
              <a:rPr lang="da-DK" sz="2600" dirty="0">
                <a:solidFill>
                  <a:schemeClr val="bg1"/>
                </a:solidFill>
              </a:rPr>
              <a:t>Italesæt når værdier er synlige i hverdagen, og hvad det giver</a:t>
            </a:r>
          </a:p>
          <a:p>
            <a:pPr marL="342900" indent="-342900">
              <a:buFont typeface="Arial" panose="020B0604020202020204" pitchFamily="34" charset="0"/>
              <a:buChar char="•"/>
            </a:pPr>
            <a:r>
              <a:rPr lang="da-DK" sz="2600" dirty="0">
                <a:solidFill>
                  <a:schemeClr val="bg1"/>
                </a:solidFill>
              </a:rPr>
              <a:t>Vær rollemodel og brug rollemodeller</a:t>
            </a:r>
          </a:p>
          <a:p>
            <a:endParaRPr lang="da-DK" sz="2400" dirty="0">
              <a:solidFill>
                <a:schemeClr val="bg1"/>
              </a:solidFill>
            </a:endParaRPr>
          </a:p>
          <a:p>
            <a:endParaRPr lang="da-DK" sz="2400" dirty="0">
              <a:solidFill>
                <a:schemeClr val="bg1"/>
              </a:solidFill>
            </a:endParaRPr>
          </a:p>
        </p:txBody>
      </p:sp>
    </p:spTree>
    <p:extLst>
      <p:ext uri="{BB962C8B-B14F-4D97-AF65-F5344CB8AC3E}">
        <p14:creationId xmlns:p14="http://schemas.microsoft.com/office/powerpoint/2010/main" val="2200659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descr="Et billede, der indeholder pil&#10;&#10;Automatisk genereret beskrivelse">
            <a:extLst>
              <a:ext uri="{FF2B5EF4-FFF2-40B4-BE49-F238E27FC236}">
                <a16:creationId xmlns:a16="http://schemas.microsoft.com/office/drawing/2014/main" id="{0F337EA1-0E76-48DB-B86A-0A93CBE3512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908296" y="-627230"/>
            <a:ext cx="6597298" cy="8640000"/>
          </a:xfrm>
          <a:prstGeom prst="rect">
            <a:avLst/>
          </a:prstGeom>
        </p:spPr>
      </p:pic>
      <p:sp>
        <p:nvSpPr>
          <p:cNvPr id="5" name="Tekstfelt 4">
            <a:extLst>
              <a:ext uri="{FF2B5EF4-FFF2-40B4-BE49-F238E27FC236}">
                <a16:creationId xmlns:a16="http://schemas.microsoft.com/office/drawing/2014/main" id="{1198BFD6-B328-42D5-BCF5-AF836A8D85E5}"/>
              </a:ext>
            </a:extLst>
          </p:cNvPr>
          <p:cNvSpPr txBox="1"/>
          <p:nvPr/>
        </p:nvSpPr>
        <p:spPr>
          <a:xfrm>
            <a:off x="738745" y="661573"/>
            <a:ext cx="1084072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Hvad forskere mener at elitesport og uddannelse giver på den lange bane:</a:t>
            </a:r>
          </a:p>
        </p:txBody>
      </p:sp>
      <p:pic>
        <p:nvPicPr>
          <p:cNvPr id="8" name="Billede 7">
            <a:extLst>
              <a:ext uri="{FF2B5EF4-FFF2-40B4-BE49-F238E27FC236}">
                <a16:creationId xmlns:a16="http://schemas.microsoft.com/office/drawing/2014/main" id="{9DE04C02-F4B2-E6FB-0299-F649ACBAC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0409" y="1615680"/>
            <a:ext cx="9630798" cy="4591919"/>
          </a:xfrm>
          <a:prstGeom prst="rect">
            <a:avLst/>
          </a:prstGeom>
        </p:spPr>
      </p:pic>
    </p:spTree>
    <p:extLst>
      <p:ext uri="{BB962C8B-B14F-4D97-AF65-F5344CB8AC3E}">
        <p14:creationId xmlns:p14="http://schemas.microsoft.com/office/powerpoint/2010/main" val="1821170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75324737-1BC9-4437-B7D2-A84C86C33AA8}"/>
              </a:ext>
            </a:extLst>
          </p:cNvPr>
          <p:cNvSpPr txBox="1"/>
          <p:nvPr/>
        </p:nvSpPr>
        <p:spPr>
          <a:xfrm>
            <a:off x="547816" y="5732657"/>
            <a:ext cx="11284374" cy="830997"/>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Hvad er din fortælling?</a:t>
            </a:r>
          </a:p>
        </p:txBody>
      </p:sp>
      <p:pic>
        <p:nvPicPr>
          <p:cNvPr id="3" name="Billede 2">
            <a:extLst>
              <a:ext uri="{FF2B5EF4-FFF2-40B4-BE49-F238E27FC236}">
                <a16:creationId xmlns:a16="http://schemas.microsoft.com/office/drawing/2014/main" id="{BECDC640-C99D-C177-6259-EB8ED740F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668" y="371290"/>
            <a:ext cx="6132240" cy="5477977"/>
          </a:xfrm>
          <a:prstGeom prst="rect">
            <a:avLst/>
          </a:prstGeom>
        </p:spPr>
      </p:pic>
    </p:spTree>
    <p:extLst>
      <p:ext uri="{BB962C8B-B14F-4D97-AF65-F5344CB8AC3E}">
        <p14:creationId xmlns:p14="http://schemas.microsoft.com/office/powerpoint/2010/main" val="103313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E8F0857-5B73-E6D2-FAF8-3053F13E184D}"/>
              </a:ext>
            </a:extLst>
          </p:cNvPr>
          <p:cNvSpPr txBox="1"/>
          <p:nvPr/>
        </p:nvSpPr>
        <p:spPr>
          <a:xfrm>
            <a:off x="547816" y="5732657"/>
            <a:ext cx="11284374" cy="492443"/>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600" b="1" spc="300" dirty="0">
                <a:solidFill>
                  <a:srgbClr val="E7334B"/>
                </a:solidFill>
                <a:latin typeface="Arial Black" panose="020B0604020202020204" pitchFamily="34" charset="0"/>
              </a:rPr>
              <a:t>Hvad er din fortælling?</a:t>
            </a:r>
          </a:p>
        </p:txBody>
      </p:sp>
      <p:pic>
        <p:nvPicPr>
          <p:cNvPr id="3" name="Billede 2">
            <a:extLst>
              <a:ext uri="{FF2B5EF4-FFF2-40B4-BE49-F238E27FC236}">
                <a16:creationId xmlns:a16="http://schemas.microsoft.com/office/drawing/2014/main" id="{23C0A767-90F5-1C80-A516-CA5B3148E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533" y="405945"/>
            <a:ext cx="5962908" cy="5326712"/>
          </a:xfrm>
          <a:prstGeom prst="rect">
            <a:avLst/>
          </a:prstGeom>
        </p:spPr>
      </p:pic>
    </p:spTree>
    <p:extLst>
      <p:ext uri="{BB962C8B-B14F-4D97-AF65-F5344CB8AC3E}">
        <p14:creationId xmlns:p14="http://schemas.microsoft.com/office/powerpoint/2010/main" val="1319153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108E51-E2A6-2545-9855-E05743C93237}"/>
              </a:ext>
            </a:extLst>
          </p:cNvPr>
          <p:cNvSpPr txBox="1"/>
          <p:nvPr/>
        </p:nvSpPr>
        <p:spPr>
          <a:xfrm>
            <a:off x="623843" y="607227"/>
            <a:ext cx="11215944" cy="492443"/>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6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Hvad giver SPORTEN mig? Hvorfor gør jeg det?</a:t>
            </a:r>
          </a:p>
        </p:txBody>
      </p:sp>
      <p:pic>
        <p:nvPicPr>
          <p:cNvPr id="15" name="Billede 14">
            <a:extLst>
              <a:ext uri="{FF2B5EF4-FFF2-40B4-BE49-F238E27FC236}">
                <a16:creationId xmlns:a16="http://schemas.microsoft.com/office/drawing/2014/main" id="{1A998A4C-009F-4091-98E4-F3BCC3A10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561" y="929360"/>
            <a:ext cx="4998578" cy="4998578"/>
          </a:xfrm>
          <a:prstGeom prst="rect">
            <a:avLst/>
          </a:prstGeom>
        </p:spPr>
      </p:pic>
      <p:sp>
        <p:nvSpPr>
          <p:cNvPr id="10" name="Tekstfelt 9">
            <a:extLst>
              <a:ext uri="{FF2B5EF4-FFF2-40B4-BE49-F238E27FC236}">
                <a16:creationId xmlns:a16="http://schemas.microsoft.com/office/drawing/2014/main" id="{096A6D08-FA01-490C-8174-EBEF413E13D9}"/>
              </a:ext>
            </a:extLst>
          </p:cNvPr>
          <p:cNvSpPr txBox="1"/>
          <p:nvPr/>
        </p:nvSpPr>
        <p:spPr>
          <a:xfrm>
            <a:off x="5578724" y="1837107"/>
            <a:ext cx="1828800" cy="6588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Succes</a:t>
            </a:r>
          </a:p>
        </p:txBody>
      </p:sp>
      <p:sp>
        <p:nvSpPr>
          <p:cNvPr id="17" name="Tekstfelt 16">
            <a:extLst>
              <a:ext uri="{FF2B5EF4-FFF2-40B4-BE49-F238E27FC236}">
                <a16:creationId xmlns:a16="http://schemas.microsoft.com/office/drawing/2014/main" id="{4D0B1EA0-B120-4F5D-AC25-E8B95D62E684}"/>
              </a:ext>
            </a:extLst>
          </p:cNvPr>
          <p:cNvSpPr txBox="1"/>
          <p:nvPr/>
        </p:nvSpPr>
        <p:spPr>
          <a:xfrm>
            <a:off x="1465603" y="3244334"/>
            <a:ext cx="1583109"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Hverdagen</a:t>
            </a:r>
          </a:p>
        </p:txBody>
      </p:sp>
      <p:sp>
        <p:nvSpPr>
          <p:cNvPr id="19" name="Tekstfelt 18">
            <a:extLst>
              <a:ext uri="{FF2B5EF4-FFF2-40B4-BE49-F238E27FC236}">
                <a16:creationId xmlns:a16="http://schemas.microsoft.com/office/drawing/2014/main" id="{835612BC-9D0E-4B6D-B39D-51ADA2FDFFF2}"/>
              </a:ext>
            </a:extLst>
          </p:cNvPr>
          <p:cNvSpPr txBox="1"/>
          <p:nvPr/>
        </p:nvSpPr>
        <p:spPr>
          <a:xfrm>
            <a:off x="963539" y="3660515"/>
            <a:ext cx="1728387"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Udfordringer</a:t>
            </a:r>
          </a:p>
        </p:txBody>
      </p:sp>
      <p:sp>
        <p:nvSpPr>
          <p:cNvPr id="21" name="Tekstfelt 20">
            <a:extLst>
              <a:ext uri="{FF2B5EF4-FFF2-40B4-BE49-F238E27FC236}">
                <a16:creationId xmlns:a16="http://schemas.microsoft.com/office/drawing/2014/main" id="{3063CDCC-702D-481A-B8E5-929CBC450F85}"/>
              </a:ext>
            </a:extLst>
          </p:cNvPr>
          <p:cNvSpPr txBox="1"/>
          <p:nvPr/>
        </p:nvSpPr>
        <p:spPr>
          <a:xfrm>
            <a:off x="1519016" y="4088815"/>
            <a:ext cx="1172910"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Venner</a:t>
            </a:r>
          </a:p>
        </p:txBody>
      </p:sp>
      <p:sp>
        <p:nvSpPr>
          <p:cNvPr id="23" name="Tekstfelt 22">
            <a:extLst>
              <a:ext uri="{FF2B5EF4-FFF2-40B4-BE49-F238E27FC236}">
                <a16:creationId xmlns:a16="http://schemas.microsoft.com/office/drawing/2014/main" id="{300CBE17-5393-4757-B078-D126FEDEF025}"/>
              </a:ext>
            </a:extLst>
          </p:cNvPr>
          <p:cNvSpPr txBox="1"/>
          <p:nvPr/>
        </p:nvSpPr>
        <p:spPr>
          <a:xfrm>
            <a:off x="1934555" y="4492296"/>
            <a:ext cx="1514742"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Træningen</a:t>
            </a:r>
          </a:p>
        </p:txBody>
      </p:sp>
      <p:sp>
        <p:nvSpPr>
          <p:cNvPr id="25" name="Tekstfelt 24">
            <a:extLst>
              <a:ext uri="{FF2B5EF4-FFF2-40B4-BE49-F238E27FC236}">
                <a16:creationId xmlns:a16="http://schemas.microsoft.com/office/drawing/2014/main" id="{665CEEF7-72D8-402E-B7A0-F5C844D0DF4C}"/>
              </a:ext>
            </a:extLst>
          </p:cNvPr>
          <p:cNvSpPr txBox="1"/>
          <p:nvPr/>
        </p:nvSpPr>
        <p:spPr>
          <a:xfrm>
            <a:off x="2401012" y="4928179"/>
            <a:ext cx="1583109"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Nørderiet</a:t>
            </a:r>
          </a:p>
        </p:txBody>
      </p:sp>
      <p:sp>
        <p:nvSpPr>
          <p:cNvPr id="27" name="Tekstfelt 26">
            <a:extLst>
              <a:ext uri="{FF2B5EF4-FFF2-40B4-BE49-F238E27FC236}">
                <a16:creationId xmlns:a16="http://schemas.microsoft.com/office/drawing/2014/main" id="{780BE43C-FF0D-4674-8F90-C066439C1D75}"/>
              </a:ext>
            </a:extLst>
          </p:cNvPr>
          <p:cNvSpPr txBox="1"/>
          <p:nvPr/>
        </p:nvSpPr>
        <p:spPr>
          <a:xfrm>
            <a:off x="2544865" y="5348896"/>
            <a:ext cx="2574421" cy="64633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Sportslig udvikling og kompetencer</a:t>
            </a:r>
          </a:p>
        </p:txBody>
      </p:sp>
      <p:sp>
        <p:nvSpPr>
          <p:cNvPr id="29" name="Tekstfelt 28">
            <a:extLst>
              <a:ext uri="{FF2B5EF4-FFF2-40B4-BE49-F238E27FC236}">
                <a16:creationId xmlns:a16="http://schemas.microsoft.com/office/drawing/2014/main" id="{6DB40A60-8012-4362-BAF6-A00DBD75089B}"/>
              </a:ext>
            </a:extLst>
          </p:cNvPr>
          <p:cNvSpPr txBox="1"/>
          <p:nvPr/>
        </p:nvSpPr>
        <p:spPr>
          <a:xfrm>
            <a:off x="3035894" y="6000705"/>
            <a:ext cx="6097424" cy="36933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Personlig udvikling og kompetencer</a:t>
            </a:r>
          </a:p>
        </p:txBody>
      </p:sp>
      <p:sp>
        <p:nvSpPr>
          <p:cNvPr id="31" name="Tekstfelt 30">
            <a:extLst>
              <a:ext uri="{FF2B5EF4-FFF2-40B4-BE49-F238E27FC236}">
                <a16:creationId xmlns:a16="http://schemas.microsoft.com/office/drawing/2014/main" id="{A9379EE7-F3E2-4E9F-8DE8-18AC6887FC07}"/>
              </a:ext>
            </a:extLst>
          </p:cNvPr>
          <p:cNvSpPr txBox="1"/>
          <p:nvPr/>
        </p:nvSpPr>
        <p:spPr>
          <a:xfrm>
            <a:off x="7049927" y="5522065"/>
            <a:ext cx="1677112"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Rollemodel</a:t>
            </a:r>
          </a:p>
        </p:txBody>
      </p:sp>
      <p:sp>
        <p:nvSpPr>
          <p:cNvPr id="33" name="Tekstfelt 32">
            <a:extLst>
              <a:ext uri="{FF2B5EF4-FFF2-40B4-BE49-F238E27FC236}">
                <a16:creationId xmlns:a16="http://schemas.microsoft.com/office/drawing/2014/main" id="{3A6A089E-BEB5-42F7-AF09-4EB2F3D0DE50}"/>
              </a:ext>
            </a:extLst>
          </p:cNvPr>
          <p:cNvSpPr txBox="1"/>
          <p:nvPr/>
        </p:nvSpPr>
        <p:spPr>
          <a:xfrm>
            <a:off x="7921773" y="5126394"/>
            <a:ext cx="1401865"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Netværk</a:t>
            </a:r>
          </a:p>
        </p:txBody>
      </p:sp>
      <p:sp>
        <p:nvSpPr>
          <p:cNvPr id="35" name="Tekstfelt 34">
            <a:extLst>
              <a:ext uri="{FF2B5EF4-FFF2-40B4-BE49-F238E27FC236}">
                <a16:creationId xmlns:a16="http://schemas.microsoft.com/office/drawing/2014/main" id="{84D11558-0598-427F-9D25-2E727FCF6A8E}"/>
              </a:ext>
            </a:extLst>
          </p:cNvPr>
          <p:cNvSpPr txBox="1"/>
          <p:nvPr/>
        </p:nvSpPr>
        <p:spPr>
          <a:xfrm>
            <a:off x="8485527" y="4804623"/>
            <a:ext cx="1044724"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Glæde</a:t>
            </a:r>
          </a:p>
        </p:txBody>
      </p:sp>
      <p:sp>
        <p:nvSpPr>
          <p:cNvPr id="37" name="Tekstfelt 36">
            <a:extLst>
              <a:ext uri="{FF2B5EF4-FFF2-40B4-BE49-F238E27FC236}">
                <a16:creationId xmlns:a16="http://schemas.microsoft.com/office/drawing/2014/main" id="{44E9F959-1994-4CA3-82ED-847104B4C8B7}"/>
              </a:ext>
            </a:extLst>
          </p:cNvPr>
          <p:cNvSpPr txBox="1"/>
          <p:nvPr/>
        </p:nvSpPr>
        <p:spPr>
          <a:xfrm>
            <a:off x="8897859" y="4437715"/>
            <a:ext cx="1401865"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Sundhed</a:t>
            </a:r>
          </a:p>
        </p:txBody>
      </p:sp>
      <p:sp>
        <p:nvSpPr>
          <p:cNvPr id="39" name="Tekstfelt 38">
            <a:extLst>
              <a:ext uri="{FF2B5EF4-FFF2-40B4-BE49-F238E27FC236}">
                <a16:creationId xmlns:a16="http://schemas.microsoft.com/office/drawing/2014/main" id="{B8645649-DC96-4B8B-8EE2-C07D4F34088B}"/>
              </a:ext>
            </a:extLst>
          </p:cNvPr>
          <p:cNvSpPr txBox="1"/>
          <p:nvPr/>
        </p:nvSpPr>
        <p:spPr>
          <a:xfrm>
            <a:off x="9292657" y="4029847"/>
            <a:ext cx="1514742"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Oplevelser</a:t>
            </a:r>
          </a:p>
        </p:txBody>
      </p:sp>
      <p:sp>
        <p:nvSpPr>
          <p:cNvPr id="41" name="Tekstfelt 40">
            <a:extLst>
              <a:ext uri="{FF2B5EF4-FFF2-40B4-BE49-F238E27FC236}">
                <a16:creationId xmlns:a16="http://schemas.microsoft.com/office/drawing/2014/main" id="{BA6C16B1-B725-47FC-A916-9DAFDCD372A0}"/>
              </a:ext>
            </a:extLst>
          </p:cNvPr>
          <p:cNvSpPr txBox="1"/>
          <p:nvPr/>
        </p:nvSpPr>
        <p:spPr>
          <a:xfrm>
            <a:off x="9828371" y="3641247"/>
            <a:ext cx="1933486"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Fællesskabet</a:t>
            </a:r>
          </a:p>
        </p:txBody>
      </p:sp>
      <p:sp>
        <p:nvSpPr>
          <p:cNvPr id="43" name="Tekstfelt 42">
            <a:extLst>
              <a:ext uri="{FF2B5EF4-FFF2-40B4-BE49-F238E27FC236}">
                <a16:creationId xmlns:a16="http://schemas.microsoft.com/office/drawing/2014/main" id="{F1720077-C8F9-4BF0-B9BD-9027B380B531}"/>
              </a:ext>
            </a:extLst>
          </p:cNvPr>
          <p:cNvSpPr txBox="1"/>
          <p:nvPr/>
        </p:nvSpPr>
        <p:spPr>
          <a:xfrm>
            <a:off x="9133318" y="3233379"/>
            <a:ext cx="1728387"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Samarbejdet</a:t>
            </a:r>
          </a:p>
        </p:txBody>
      </p:sp>
    </p:spTree>
    <p:extLst>
      <p:ext uri="{BB962C8B-B14F-4D97-AF65-F5344CB8AC3E}">
        <p14:creationId xmlns:p14="http://schemas.microsoft.com/office/powerpoint/2010/main" val="933522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108E51-E2A6-2545-9855-E05743C93237}"/>
              </a:ext>
            </a:extLst>
          </p:cNvPr>
          <p:cNvSpPr txBox="1"/>
          <p:nvPr/>
        </p:nvSpPr>
        <p:spPr>
          <a:xfrm>
            <a:off x="623843" y="607227"/>
            <a:ext cx="11215944" cy="492443"/>
          </a:xfrm>
          <a:prstGeom prst="rect">
            <a:avLst/>
          </a:prstGeom>
          <a:noFill/>
        </p:spPr>
        <p:txBody>
          <a:bodyPr wrap="square" lIns="10800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6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Hvad giver UDDANNELSE mig? Hvorfor gør jeg det?</a:t>
            </a:r>
          </a:p>
        </p:txBody>
      </p:sp>
      <p:pic>
        <p:nvPicPr>
          <p:cNvPr id="15" name="Billede 14">
            <a:extLst>
              <a:ext uri="{FF2B5EF4-FFF2-40B4-BE49-F238E27FC236}">
                <a16:creationId xmlns:a16="http://schemas.microsoft.com/office/drawing/2014/main" id="{1A998A4C-009F-4091-98E4-F3BCC3A10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561" y="929360"/>
            <a:ext cx="4998578" cy="4998578"/>
          </a:xfrm>
          <a:prstGeom prst="rect">
            <a:avLst/>
          </a:prstGeom>
        </p:spPr>
      </p:pic>
      <p:sp>
        <p:nvSpPr>
          <p:cNvPr id="10" name="Tekstfelt 9">
            <a:extLst>
              <a:ext uri="{FF2B5EF4-FFF2-40B4-BE49-F238E27FC236}">
                <a16:creationId xmlns:a16="http://schemas.microsoft.com/office/drawing/2014/main" id="{096A6D08-FA01-490C-8174-EBEF413E13D9}"/>
              </a:ext>
            </a:extLst>
          </p:cNvPr>
          <p:cNvSpPr txBox="1"/>
          <p:nvPr/>
        </p:nvSpPr>
        <p:spPr>
          <a:xfrm>
            <a:off x="5578725" y="1901060"/>
            <a:ext cx="1828800" cy="6588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da-DK"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ucces</a:t>
            </a:r>
            <a:endPar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kstfelt 16">
            <a:extLst>
              <a:ext uri="{FF2B5EF4-FFF2-40B4-BE49-F238E27FC236}">
                <a16:creationId xmlns:a16="http://schemas.microsoft.com/office/drawing/2014/main" id="{4D0B1EA0-B120-4F5D-AC25-E8B95D62E684}"/>
              </a:ext>
            </a:extLst>
          </p:cNvPr>
          <p:cNvSpPr txBox="1"/>
          <p:nvPr/>
        </p:nvSpPr>
        <p:spPr>
          <a:xfrm>
            <a:off x="1353216" y="3126201"/>
            <a:ext cx="2022238"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Faglige udvikling</a:t>
            </a:r>
          </a:p>
        </p:txBody>
      </p:sp>
      <p:sp>
        <p:nvSpPr>
          <p:cNvPr id="19" name="Tekstfelt 18">
            <a:extLst>
              <a:ext uri="{FF2B5EF4-FFF2-40B4-BE49-F238E27FC236}">
                <a16:creationId xmlns:a16="http://schemas.microsoft.com/office/drawing/2014/main" id="{835612BC-9D0E-4B6D-B39D-51ADA2FDFFF2}"/>
              </a:ext>
            </a:extLst>
          </p:cNvPr>
          <p:cNvSpPr txBox="1"/>
          <p:nvPr/>
        </p:nvSpPr>
        <p:spPr>
          <a:xfrm>
            <a:off x="711670" y="3506468"/>
            <a:ext cx="1728387"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Udfordringer</a:t>
            </a:r>
          </a:p>
        </p:txBody>
      </p:sp>
      <p:sp>
        <p:nvSpPr>
          <p:cNvPr id="21" name="Tekstfelt 20">
            <a:extLst>
              <a:ext uri="{FF2B5EF4-FFF2-40B4-BE49-F238E27FC236}">
                <a16:creationId xmlns:a16="http://schemas.microsoft.com/office/drawing/2014/main" id="{3063CDCC-702D-481A-B8E5-929CBC450F85}"/>
              </a:ext>
            </a:extLst>
          </p:cNvPr>
          <p:cNvSpPr txBox="1"/>
          <p:nvPr/>
        </p:nvSpPr>
        <p:spPr>
          <a:xfrm>
            <a:off x="1258422" y="3900492"/>
            <a:ext cx="1930281"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Nye venner</a:t>
            </a:r>
          </a:p>
        </p:txBody>
      </p:sp>
      <p:sp>
        <p:nvSpPr>
          <p:cNvPr id="23" name="Tekstfelt 22">
            <a:extLst>
              <a:ext uri="{FF2B5EF4-FFF2-40B4-BE49-F238E27FC236}">
                <a16:creationId xmlns:a16="http://schemas.microsoft.com/office/drawing/2014/main" id="{300CBE17-5393-4757-B078-D126FEDEF025}"/>
              </a:ext>
            </a:extLst>
          </p:cNvPr>
          <p:cNvSpPr txBox="1"/>
          <p:nvPr/>
        </p:nvSpPr>
        <p:spPr>
          <a:xfrm>
            <a:off x="1689592" y="4399179"/>
            <a:ext cx="3403324"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Lære at træning gør mester</a:t>
            </a:r>
          </a:p>
        </p:txBody>
      </p:sp>
      <p:sp>
        <p:nvSpPr>
          <p:cNvPr id="25" name="Tekstfelt 24">
            <a:extLst>
              <a:ext uri="{FF2B5EF4-FFF2-40B4-BE49-F238E27FC236}">
                <a16:creationId xmlns:a16="http://schemas.microsoft.com/office/drawing/2014/main" id="{665CEEF7-72D8-402E-B7A0-F5C844D0DF4C}"/>
              </a:ext>
            </a:extLst>
          </p:cNvPr>
          <p:cNvSpPr txBox="1"/>
          <p:nvPr/>
        </p:nvSpPr>
        <p:spPr>
          <a:xfrm>
            <a:off x="3057346" y="5569882"/>
            <a:ext cx="3068297"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Kommunikationsevner</a:t>
            </a:r>
          </a:p>
        </p:txBody>
      </p:sp>
      <p:sp>
        <p:nvSpPr>
          <p:cNvPr id="27" name="Tekstfelt 26">
            <a:extLst>
              <a:ext uri="{FF2B5EF4-FFF2-40B4-BE49-F238E27FC236}">
                <a16:creationId xmlns:a16="http://schemas.microsoft.com/office/drawing/2014/main" id="{780BE43C-FF0D-4674-8F90-C066439C1D75}"/>
              </a:ext>
            </a:extLst>
          </p:cNvPr>
          <p:cNvSpPr txBox="1"/>
          <p:nvPr/>
        </p:nvSpPr>
        <p:spPr>
          <a:xfrm>
            <a:off x="2435518" y="4841278"/>
            <a:ext cx="2924444" cy="64633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Inspiration og redskaber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til resten af livet</a:t>
            </a:r>
          </a:p>
        </p:txBody>
      </p:sp>
      <p:sp>
        <p:nvSpPr>
          <p:cNvPr id="29" name="Tekstfelt 28">
            <a:extLst>
              <a:ext uri="{FF2B5EF4-FFF2-40B4-BE49-F238E27FC236}">
                <a16:creationId xmlns:a16="http://schemas.microsoft.com/office/drawing/2014/main" id="{6DB40A60-8012-4362-BAF6-A00DBD75089B}"/>
              </a:ext>
            </a:extLst>
          </p:cNvPr>
          <p:cNvSpPr txBox="1"/>
          <p:nvPr/>
        </p:nvSpPr>
        <p:spPr>
          <a:xfrm>
            <a:off x="3035894" y="6000705"/>
            <a:ext cx="6097424" cy="36933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Personlig udvikling</a:t>
            </a:r>
          </a:p>
        </p:txBody>
      </p:sp>
      <p:sp>
        <p:nvSpPr>
          <p:cNvPr id="31" name="Tekstfelt 30">
            <a:extLst>
              <a:ext uri="{FF2B5EF4-FFF2-40B4-BE49-F238E27FC236}">
                <a16:creationId xmlns:a16="http://schemas.microsoft.com/office/drawing/2014/main" id="{A9379EE7-F3E2-4E9F-8DE8-18AC6887FC07}"/>
              </a:ext>
            </a:extLst>
          </p:cNvPr>
          <p:cNvSpPr txBox="1"/>
          <p:nvPr/>
        </p:nvSpPr>
        <p:spPr>
          <a:xfrm>
            <a:off x="7049927" y="5522065"/>
            <a:ext cx="1677112"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Rollemodeller</a:t>
            </a:r>
          </a:p>
        </p:txBody>
      </p:sp>
      <p:sp>
        <p:nvSpPr>
          <p:cNvPr id="33" name="Tekstfelt 32">
            <a:extLst>
              <a:ext uri="{FF2B5EF4-FFF2-40B4-BE49-F238E27FC236}">
                <a16:creationId xmlns:a16="http://schemas.microsoft.com/office/drawing/2014/main" id="{3A6A089E-BEB5-42F7-AF09-4EB2F3D0DE50}"/>
              </a:ext>
            </a:extLst>
          </p:cNvPr>
          <p:cNvSpPr txBox="1"/>
          <p:nvPr/>
        </p:nvSpPr>
        <p:spPr>
          <a:xfrm>
            <a:off x="7921773" y="5126394"/>
            <a:ext cx="1401865"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Netværk</a:t>
            </a:r>
          </a:p>
        </p:txBody>
      </p:sp>
      <p:sp>
        <p:nvSpPr>
          <p:cNvPr id="35" name="Tekstfelt 34">
            <a:extLst>
              <a:ext uri="{FF2B5EF4-FFF2-40B4-BE49-F238E27FC236}">
                <a16:creationId xmlns:a16="http://schemas.microsoft.com/office/drawing/2014/main" id="{84D11558-0598-427F-9D25-2E727FCF6A8E}"/>
              </a:ext>
            </a:extLst>
          </p:cNvPr>
          <p:cNvSpPr txBox="1"/>
          <p:nvPr/>
        </p:nvSpPr>
        <p:spPr>
          <a:xfrm>
            <a:off x="8571607" y="4694727"/>
            <a:ext cx="1044724"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Glæde</a:t>
            </a:r>
          </a:p>
        </p:txBody>
      </p:sp>
      <p:sp>
        <p:nvSpPr>
          <p:cNvPr id="39" name="Tekstfelt 38">
            <a:extLst>
              <a:ext uri="{FF2B5EF4-FFF2-40B4-BE49-F238E27FC236}">
                <a16:creationId xmlns:a16="http://schemas.microsoft.com/office/drawing/2014/main" id="{B8645649-DC96-4B8B-8EE2-C07D4F34088B}"/>
              </a:ext>
            </a:extLst>
          </p:cNvPr>
          <p:cNvSpPr txBox="1"/>
          <p:nvPr/>
        </p:nvSpPr>
        <p:spPr>
          <a:xfrm>
            <a:off x="9133318" y="4252083"/>
            <a:ext cx="1514742"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Oplevelser</a:t>
            </a:r>
          </a:p>
        </p:txBody>
      </p:sp>
      <p:sp>
        <p:nvSpPr>
          <p:cNvPr id="41" name="Tekstfelt 40">
            <a:extLst>
              <a:ext uri="{FF2B5EF4-FFF2-40B4-BE49-F238E27FC236}">
                <a16:creationId xmlns:a16="http://schemas.microsoft.com/office/drawing/2014/main" id="{BA6C16B1-B725-47FC-A916-9DAFDCD372A0}"/>
              </a:ext>
            </a:extLst>
          </p:cNvPr>
          <p:cNvSpPr txBox="1"/>
          <p:nvPr/>
        </p:nvSpPr>
        <p:spPr>
          <a:xfrm>
            <a:off x="9681317" y="3742731"/>
            <a:ext cx="1933486"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Fællesskabet</a:t>
            </a:r>
          </a:p>
        </p:txBody>
      </p:sp>
      <p:sp>
        <p:nvSpPr>
          <p:cNvPr id="43" name="Tekstfelt 42">
            <a:extLst>
              <a:ext uri="{FF2B5EF4-FFF2-40B4-BE49-F238E27FC236}">
                <a16:creationId xmlns:a16="http://schemas.microsoft.com/office/drawing/2014/main" id="{F1720077-C8F9-4BF0-B9BD-9027B380B531}"/>
              </a:ext>
            </a:extLst>
          </p:cNvPr>
          <p:cNvSpPr txBox="1"/>
          <p:nvPr/>
        </p:nvSpPr>
        <p:spPr>
          <a:xfrm>
            <a:off x="9133318" y="3233379"/>
            <a:ext cx="1728387"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da-DK" sz="1800" b="0" i="0" u="none" strike="noStrike" kern="0" cap="none" spc="0" normalizeH="0" baseline="0" noProof="0" dirty="0">
                <a:ln>
                  <a:noFill/>
                </a:ln>
                <a:solidFill>
                  <a:prstClr val="black"/>
                </a:solidFill>
                <a:effectLst/>
                <a:uLnTx/>
                <a:uFillTx/>
                <a:latin typeface="Arial"/>
                <a:ea typeface="+mn-ea"/>
                <a:cs typeface="Arial"/>
                <a:sym typeface="Arial"/>
              </a:rPr>
              <a:t>Samarbejdet</a:t>
            </a:r>
          </a:p>
        </p:txBody>
      </p:sp>
    </p:spTree>
    <p:extLst>
      <p:ext uri="{BB962C8B-B14F-4D97-AF65-F5344CB8AC3E}">
        <p14:creationId xmlns:p14="http://schemas.microsoft.com/office/powerpoint/2010/main" val="126917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108E51-E2A6-2545-9855-E05743C93237}"/>
              </a:ext>
            </a:extLst>
          </p:cNvPr>
          <p:cNvSpPr txBox="1"/>
          <p:nvPr/>
        </p:nvSpPr>
        <p:spPr>
          <a:xfrm>
            <a:off x="623843" y="607227"/>
            <a:ext cx="11215944" cy="492443"/>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600" b="1" spc="300" dirty="0">
                <a:solidFill>
                  <a:srgbClr val="E7334B"/>
                </a:solidFill>
                <a:latin typeface="Arial Black" panose="020B0604020202020204" pitchFamily="34" charset="0"/>
                <a:cs typeface="Arial Black" panose="020B0604020202020204" pitchFamily="34" charset="0"/>
              </a:rPr>
              <a:t>Hvordan ser dit isbjerg ud?</a:t>
            </a:r>
            <a:endParaRPr kumimoji="0" lang="da-DK" sz="26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endParaRPr>
          </a:p>
        </p:txBody>
      </p:sp>
      <p:pic>
        <p:nvPicPr>
          <p:cNvPr id="15" name="Billede 14">
            <a:extLst>
              <a:ext uri="{FF2B5EF4-FFF2-40B4-BE49-F238E27FC236}">
                <a16:creationId xmlns:a16="http://schemas.microsoft.com/office/drawing/2014/main" id="{1A998A4C-009F-4091-98E4-F3BCC3A10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561" y="929360"/>
            <a:ext cx="4998578" cy="4998578"/>
          </a:xfrm>
          <a:prstGeom prst="rect">
            <a:avLst/>
          </a:prstGeom>
        </p:spPr>
      </p:pic>
      <p:sp>
        <p:nvSpPr>
          <p:cNvPr id="10" name="Tekstfelt 9">
            <a:extLst>
              <a:ext uri="{FF2B5EF4-FFF2-40B4-BE49-F238E27FC236}">
                <a16:creationId xmlns:a16="http://schemas.microsoft.com/office/drawing/2014/main" id="{096A6D08-FA01-490C-8174-EBEF413E13D9}"/>
              </a:ext>
            </a:extLst>
          </p:cNvPr>
          <p:cNvSpPr txBox="1"/>
          <p:nvPr/>
        </p:nvSpPr>
        <p:spPr>
          <a:xfrm>
            <a:off x="5543868" y="1935251"/>
            <a:ext cx="3313723" cy="6588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Succes</a:t>
            </a:r>
          </a:p>
        </p:txBody>
      </p:sp>
    </p:spTree>
    <p:extLst>
      <p:ext uri="{BB962C8B-B14F-4D97-AF65-F5344CB8AC3E}">
        <p14:creationId xmlns:p14="http://schemas.microsoft.com/office/powerpoint/2010/main" val="1356523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640B518-DF89-7986-D2B3-8F32A1BDFC52}"/>
              </a:ext>
            </a:extLst>
          </p:cNvPr>
          <p:cNvPicPr>
            <a:picLocks noChangeAspect="1"/>
          </p:cNvPicPr>
          <p:nvPr/>
        </p:nvPicPr>
        <p:blipFill rotWithShape="1">
          <a:blip r:embed="rId3">
            <a:extLst>
              <a:ext uri="{28A0092B-C50C-407E-A947-70E740481C1C}">
                <a14:useLocalDpi xmlns:a14="http://schemas.microsoft.com/office/drawing/2010/main" val="0"/>
              </a:ext>
            </a:extLst>
          </a:blip>
          <a:srcRect b="16081"/>
          <a:stretch/>
        </p:blipFill>
        <p:spPr>
          <a:xfrm>
            <a:off x="2882195" y="68263"/>
            <a:ext cx="6427610" cy="6721475"/>
          </a:xfrm>
          <a:prstGeom prst="rect">
            <a:avLst/>
          </a:prstGeom>
          <a:noFill/>
        </p:spPr>
      </p:pic>
      <p:pic>
        <p:nvPicPr>
          <p:cNvPr id="4" name="Billede 3">
            <a:extLst>
              <a:ext uri="{FF2B5EF4-FFF2-40B4-BE49-F238E27FC236}">
                <a16:creationId xmlns:a16="http://schemas.microsoft.com/office/drawing/2014/main" id="{8AB53200-A915-5D10-9487-EA95A315273F}"/>
              </a:ext>
            </a:extLst>
          </p:cNvPr>
          <p:cNvPicPr>
            <a:picLocks noChangeAspect="1"/>
          </p:cNvPicPr>
          <p:nvPr/>
        </p:nvPicPr>
        <p:blipFill>
          <a:blip r:embed="rId4"/>
          <a:stretch>
            <a:fillRect/>
          </a:stretch>
        </p:blipFill>
        <p:spPr>
          <a:xfrm>
            <a:off x="5667375" y="6480528"/>
            <a:ext cx="857250" cy="257175"/>
          </a:xfrm>
          <a:prstGeom prst="rect">
            <a:avLst/>
          </a:prstGeom>
        </p:spPr>
      </p:pic>
    </p:spTree>
    <p:extLst>
      <p:ext uri="{BB962C8B-B14F-4D97-AF65-F5344CB8AC3E}">
        <p14:creationId xmlns:p14="http://schemas.microsoft.com/office/powerpoint/2010/main" val="815130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descr="Et billede, der indeholder pil&#10;&#10;Automatisk genereret beskrivelse">
            <a:extLst>
              <a:ext uri="{FF2B5EF4-FFF2-40B4-BE49-F238E27FC236}">
                <a16:creationId xmlns:a16="http://schemas.microsoft.com/office/drawing/2014/main" id="{3F2C8C55-BDBF-4055-8B7D-E1FAFC7D0D6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512725" y="-350196"/>
            <a:ext cx="6597298" cy="8640000"/>
          </a:xfrm>
          <a:prstGeom prst="rect">
            <a:avLst/>
          </a:prstGeom>
        </p:spPr>
      </p:pic>
      <p:sp>
        <p:nvSpPr>
          <p:cNvPr id="6" name="Tekstfelt 5">
            <a:extLst>
              <a:ext uri="{FF2B5EF4-FFF2-40B4-BE49-F238E27FC236}">
                <a16:creationId xmlns:a16="http://schemas.microsoft.com/office/drawing/2014/main" id="{0F6B784F-12A1-4416-9FD2-412FED573447}"/>
              </a:ext>
            </a:extLst>
          </p:cNvPr>
          <p:cNvSpPr txBox="1"/>
          <p:nvPr/>
        </p:nvSpPr>
        <p:spPr>
          <a:xfrm>
            <a:off x="195835" y="941794"/>
            <a:ext cx="11502872" cy="6309420"/>
          </a:xfrm>
          <a:prstGeom prst="rect">
            <a:avLst/>
          </a:prstGeom>
          <a:noFill/>
        </p:spPr>
        <p:txBody>
          <a:bodyPr wrap="square" rtlCol="0">
            <a:spAutoFit/>
          </a:bodyPr>
          <a:lstStyle/>
          <a:p>
            <a:r>
              <a:rPr lang="da-DK" sz="2800" b="1" dirty="0">
                <a:solidFill>
                  <a:schemeClr val="bg1"/>
                </a:solidFill>
              </a:rPr>
              <a:t>Skabe og udvikle miljø</a:t>
            </a:r>
          </a:p>
          <a:p>
            <a:r>
              <a:rPr lang="da-DK" sz="2800" b="1" dirty="0">
                <a:solidFill>
                  <a:schemeClr val="bg1"/>
                </a:solidFill>
              </a:rPr>
              <a:t>Som vejleder og coach</a:t>
            </a:r>
          </a:p>
          <a:p>
            <a:endParaRPr lang="da-DK" sz="2000" b="1" dirty="0">
              <a:solidFill>
                <a:schemeClr val="bg1"/>
              </a:solidFill>
            </a:endParaRPr>
          </a:p>
          <a:p>
            <a:r>
              <a:rPr lang="da-DK" sz="2800" b="1" dirty="0">
                <a:solidFill>
                  <a:schemeClr val="bg1"/>
                </a:solidFill>
              </a:rPr>
              <a:t>Hvad skal atleterne vide og lære i transitionen?</a:t>
            </a:r>
          </a:p>
          <a:p>
            <a:endParaRPr lang="da-DK" sz="2400" dirty="0">
              <a:solidFill>
                <a:schemeClr val="bg1"/>
              </a:solidFill>
            </a:endParaRPr>
          </a:p>
          <a:p>
            <a:r>
              <a:rPr lang="da-DK" sz="2400" dirty="0">
                <a:solidFill>
                  <a:schemeClr val="bg1"/>
                </a:solidFill>
              </a:rPr>
              <a:t>Skolens rammer, regler, muligheder og procedure</a:t>
            </a:r>
          </a:p>
          <a:p>
            <a:r>
              <a:rPr lang="da-DK" sz="2400" dirty="0">
                <a:solidFill>
                  <a:schemeClr val="bg1"/>
                </a:solidFill>
              </a:rPr>
              <a:t>Klare rammer og regler er godt </a:t>
            </a:r>
            <a:r>
              <a:rPr lang="da-DK" sz="2400" dirty="0">
                <a:solidFill>
                  <a:schemeClr val="bg1"/>
                </a:solidFill>
                <a:sym typeface="Wingdings" panose="05000000000000000000" pitchFamily="2" charset="2"/>
              </a:rPr>
              <a:t></a:t>
            </a:r>
            <a:endParaRPr lang="da-DK" sz="2400" dirty="0">
              <a:solidFill>
                <a:schemeClr val="bg1"/>
              </a:solidFill>
            </a:endParaRPr>
          </a:p>
          <a:p>
            <a:endParaRPr lang="da-DK" sz="2400" dirty="0">
              <a:solidFill>
                <a:schemeClr val="bg1"/>
              </a:solidFill>
            </a:endParaRPr>
          </a:p>
          <a:p>
            <a:r>
              <a:rPr lang="da-DK" sz="2400" dirty="0">
                <a:solidFill>
                  <a:schemeClr val="bg1"/>
                </a:solidFill>
              </a:rPr>
              <a:t>Give atleterne redskaber til at navigere og udvikle sig i sport og uddannelse: </a:t>
            </a:r>
          </a:p>
          <a:p>
            <a:r>
              <a:rPr lang="da-DK" sz="2400" dirty="0">
                <a:solidFill>
                  <a:schemeClr val="bg1"/>
                </a:solidFill>
              </a:rPr>
              <a:t>Hvem de kan bruge som støtte- og udviklingsperson?</a:t>
            </a:r>
          </a:p>
          <a:p>
            <a:r>
              <a:rPr lang="da-DK" sz="2400" dirty="0">
                <a:solidFill>
                  <a:schemeClr val="bg1"/>
                </a:solidFill>
              </a:rPr>
              <a:t>Hvad kan de selv byde ind med/tage ansvar for?</a:t>
            </a:r>
          </a:p>
          <a:p>
            <a:r>
              <a:rPr lang="da-DK" sz="2400" dirty="0">
                <a:solidFill>
                  <a:schemeClr val="bg1"/>
                </a:solidFill>
              </a:rPr>
              <a:t>Hvilke redskaber som vaner og refleksion kan atleterne bruge?</a:t>
            </a:r>
          </a:p>
          <a:p>
            <a:endParaRPr lang="da-DK" sz="2400" dirty="0">
              <a:solidFill>
                <a:schemeClr val="bg1"/>
              </a:solidFill>
            </a:endParaRPr>
          </a:p>
          <a:p>
            <a:r>
              <a:rPr lang="da-DK" sz="2400" dirty="0">
                <a:solidFill>
                  <a:schemeClr val="bg1"/>
                </a:solidFill>
              </a:rPr>
              <a:t>Understøt opbyggelse af Atlet-atlet-støtte/DC-miljø</a:t>
            </a:r>
          </a:p>
          <a:p>
            <a:endParaRPr lang="da-DK" sz="2000" dirty="0">
              <a:solidFill>
                <a:schemeClr val="bg1"/>
              </a:solidFill>
            </a:endParaRPr>
          </a:p>
          <a:p>
            <a:endParaRPr lang="da-DK" sz="2000" dirty="0">
              <a:solidFill>
                <a:schemeClr val="bg1"/>
              </a:solidFill>
            </a:endParaRPr>
          </a:p>
          <a:p>
            <a:endParaRPr lang="da-DK" sz="2000" dirty="0">
              <a:solidFill>
                <a:schemeClr val="bg1"/>
              </a:solidFill>
            </a:endParaRPr>
          </a:p>
        </p:txBody>
      </p:sp>
      <p:sp>
        <p:nvSpPr>
          <p:cNvPr id="8" name="Pil: højre 7">
            <a:extLst>
              <a:ext uri="{FF2B5EF4-FFF2-40B4-BE49-F238E27FC236}">
                <a16:creationId xmlns:a16="http://schemas.microsoft.com/office/drawing/2014/main" id="{DAFA3B2F-F943-4395-82AF-06A77C641E2A}"/>
              </a:ext>
            </a:extLst>
          </p:cNvPr>
          <p:cNvSpPr/>
          <p:nvPr/>
        </p:nvSpPr>
        <p:spPr>
          <a:xfrm>
            <a:off x="9214955" y="1054249"/>
            <a:ext cx="585261" cy="279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utediagram: Forbindelse 8">
            <a:extLst>
              <a:ext uri="{FF2B5EF4-FFF2-40B4-BE49-F238E27FC236}">
                <a16:creationId xmlns:a16="http://schemas.microsoft.com/office/drawing/2014/main" id="{8DB85717-1448-42B9-8C2C-4290569D7936}"/>
              </a:ext>
            </a:extLst>
          </p:cNvPr>
          <p:cNvSpPr/>
          <p:nvPr/>
        </p:nvSpPr>
        <p:spPr>
          <a:xfrm>
            <a:off x="7156032" y="566163"/>
            <a:ext cx="1902310" cy="1870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Vejledning/coaching</a:t>
            </a:r>
          </a:p>
        </p:txBody>
      </p:sp>
      <p:pic>
        <p:nvPicPr>
          <p:cNvPr id="11" name="Grafik 10" descr="Kravl med massiv udfyldning">
            <a:extLst>
              <a:ext uri="{FF2B5EF4-FFF2-40B4-BE49-F238E27FC236}">
                <a16:creationId xmlns:a16="http://schemas.microsoft.com/office/drawing/2014/main" id="{4B1C22B3-51BD-4740-8987-647E60E4B1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3320" y="292248"/>
            <a:ext cx="1452283" cy="1452283"/>
          </a:xfrm>
          <a:prstGeom prst="rect">
            <a:avLst/>
          </a:prstGeom>
        </p:spPr>
      </p:pic>
      <p:sp>
        <p:nvSpPr>
          <p:cNvPr id="12" name="Tekstfelt 11">
            <a:extLst>
              <a:ext uri="{FF2B5EF4-FFF2-40B4-BE49-F238E27FC236}">
                <a16:creationId xmlns:a16="http://schemas.microsoft.com/office/drawing/2014/main" id="{25565038-826E-4CC5-ABE7-8F212E6559E7}"/>
              </a:ext>
            </a:extLst>
          </p:cNvPr>
          <p:cNvSpPr txBox="1"/>
          <p:nvPr/>
        </p:nvSpPr>
        <p:spPr>
          <a:xfrm>
            <a:off x="10176734" y="1574230"/>
            <a:ext cx="1521973" cy="1477328"/>
          </a:xfrm>
          <a:prstGeom prst="rect">
            <a:avLst/>
          </a:prstGeom>
          <a:noFill/>
        </p:spPr>
        <p:txBody>
          <a:bodyPr wrap="square" rtlCol="0">
            <a:spAutoFit/>
          </a:bodyPr>
          <a:lstStyle/>
          <a:p>
            <a:r>
              <a:rPr lang="da-DK" dirty="0" err="1">
                <a:solidFill>
                  <a:schemeClr val="bg1"/>
                </a:solidFill>
              </a:rPr>
              <a:t>Competence</a:t>
            </a:r>
            <a:endParaRPr lang="da-DK" dirty="0">
              <a:solidFill>
                <a:schemeClr val="bg1"/>
              </a:solidFill>
            </a:endParaRPr>
          </a:p>
          <a:p>
            <a:r>
              <a:rPr lang="da-DK" dirty="0" err="1">
                <a:solidFill>
                  <a:schemeClr val="bg1"/>
                </a:solidFill>
              </a:rPr>
              <a:t>Confidence</a:t>
            </a:r>
            <a:endParaRPr lang="da-DK" dirty="0">
              <a:solidFill>
                <a:schemeClr val="bg1"/>
              </a:solidFill>
            </a:endParaRPr>
          </a:p>
          <a:p>
            <a:r>
              <a:rPr lang="da-DK" dirty="0">
                <a:solidFill>
                  <a:schemeClr val="bg1"/>
                </a:solidFill>
              </a:rPr>
              <a:t>Connection</a:t>
            </a:r>
          </a:p>
          <a:p>
            <a:r>
              <a:rPr lang="da-DK" dirty="0" err="1">
                <a:solidFill>
                  <a:schemeClr val="bg1"/>
                </a:solidFill>
              </a:rPr>
              <a:t>Character</a:t>
            </a:r>
            <a:endParaRPr lang="da-DK" dirty="0">
              <a:solidFill>
                <a:schemeClr val="bg1"/>
              </a:solidFill>
            </a:endParaRPr>
          </a:p>
          <a:p>
            <a:endParaRPr lang="da-DK" dirty="0">
              <a:solidFill>
                <a:schemeClr val="bg1"/>
              </a:solidFill>
            </a:endParaRPr>
          </a:p>
        </p:txBody>
      </p:sp>
      <p:sp>
        <p:nvSpPr>
          <p:cNvPr id="14" name="Tekstfelt 13">
            <a:extLst>
              <a:ext uri="{FF2B5EF4-FFF2-40B4-BE49-F238E27FC236}">
                <a16:creationId xmlns:a16="http://schemas.microsoft.com/office/drawing/2014/main" id="{B152AD1C-F5D5-428D-AFBE-E58085F582D8}"/>
              </a:ext>
            </a:extLst>
          </p:cNvPr>
          <p:cNvSpPr txBox="1"/>
          <p:nvPr/>
        </p:nvSpPr>
        <p:spPr>
          <a:xfrm>
            <a:off x="10434917" y="242998"/>
            <a:ext cx="1521973" cy="646331"/>
          </a:xfrm>
          <a:prstGeom prst="rect">
            <a:avLst/>
          </a:prstGeom>
          <a:noFill/>
        </p:spPr>
        <p:txBody>
          <a:bodyPr wrap="square" rtlCol="0">
            <a:spAutoFit/>
          </a:bodyPr>
          <a:lstStyle/>
          <a:p>
            <a:r>
              <a:rPr lang="da-DK" dirty="0">
                <a:solidFill>
                  <a:schemeClr val="bg1"/>
                </a:solidFill>
              </a:rPr>
              <a:t>Atlet</a:t>
            </a:r>
          </a:p>
          <a:p>
            <a:endParaRPr lang="da-DK" dirty="0">
              <a:solidFill>
                <a:schemeClr val="bg1"/>
              </a:solidFill>
            </a:endParaRPr>
          </a:p>
        </p:txBody>
      </p:sp>
      <p:sp>
        <p:nvSpPr>
          <p:cNvPr id="15" name="Tekstfelt 14">
            <a:extLst>
              <a:ext uri="{FF2B5EF4-FFF2-40B4-BE49-F238E27FC236}">
                <a16:creationId xmlns:a16="http://schemas.microsoft.com/office/drawing/2014/main" id="{6EA31D4A-C344-4AB3-BACD-59614E76537C}"/>
              </a:ext>
            </a:extLst>
          </p:cNvPr>
          <p:cNvSpPr txBox="1"/>
          <p:nvPr/>
        </p:nvSpPr>
        <p:spPr>
          <a:xfrm>
            <a:off x="6924350" y="83886"/>
            <a:ext cx="2687346" cy="646331"/>
          </a:xfrm>
          <a:prstGeom prst="rect">
            <a:avLst/>
          </a:prstGeom>
          <a:noFill/>
        </p:spPr>
        <p:txBody>
          <a:bodyPr wrap="square" rtlCol="0">
            <a:spAutoFit/>
          </a:bodyPr>
          <a:lstStyle/>
          <a:p>
            <a:r>
              <a:rPr lang="da-DK" dirty="0">
                <a:solidFill>
                  <a:schemeClr val="bg1"/>
                </a:solidFill>
              </a:rPr>
              <a:t>Eliteidrætskoordinator</a:t>
            </a:r>
          </a:p>
          <a:p>
            <a:endParaRPr lang="da-DK" dirty="0">
              <a:solidFill>
                <a:schemeClr val="bg1"/>
              </a:solidFill>
            </a:endParaRPr>
          </a:p>
        </p:txBody>
      </p:sp>
    </p:spTree>
    <p:extLst>
      <p:ext uri="{BB962C8B-B14F-4D97-AF65-F5344CB8AC3E}">
        <p14:creationId xmlns:p14="http://schemas.microsoft.com/office/powerpoint/2010/main" val="86252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398543" y="488465"/>
            <a:ext cx="6773781" cy="646331"/>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3600" b="1" spc="300" dirty="0" err="1">
                <a:solidFill>
                  <a:srgbClr val="E7334B"/>
                </a:solidFill>
                <a:latin typeface="Arial Black" panose="020B0604020202020204" pitchFamily="34" charset="0"/>
                <a:cs typeface="Arial Black" panose="020B0604020202020204" pitchFamily="34" charset="0"/>
              </a:rPr>
              <a:t>Atlet-s</a:t>
            </a:r>
            <a:r>
              <a:rPr kumimoji="0" lang="da-DK" sz="3600" b="1" i="0" u="none" strike="noStrike" kern="1200" cap="none" spc="300" normalizeH="0" baseline="0" noProof="0" dirty="0" err="1">
                <a:ln>
                  <a:noFill/>
                </a:ln>
                <a:solidFill>
                  <a:srgbClr val="E7334B"/>
                </a:solidFill>
                <a:effectLst/>
                <a:uLnTx/>
                <a:uFillTx/>
                <a:latin typeface="Arial Black" panose="020B0604020202020204" pitchFamily="34" charset="0"/>
                <a:ea typeface="+mn-ea"/>
                <a:cs typeface="Arial Black" panose="020B0604020202020204" pitchFamily="34" charset="0"/>
              </a:rPr>
              <a:t>amtaler</a:t>
            </a:r>
            <a:endParaRPr kumimoji="0" lang="da-DK" sz="36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endParaRPr>
          </a:p>
        </p:txBody>
      </p:sp>
      <p:sp>
        <p:nvSpPr>
          <p:cNvPr id="10" name="TextBox 9">
            <a:extLst>
              <a:ext uri="{FF2B5EF4-FFF2-40B4-BE49-F238E27FC236}">
                <a16:creationId xmlns:a16="http://schemas.microsoft.com/office/drawing/2014/main" id="{7009CA39-58D2-F74C-95F1-02F4BD30D2CF}"/>
              </a:ext>
            </a:extLst>
          </p:cNvPr>
          <p:cNvSpPr txBox="1"/>
          <p:nvPr/>
        </p:nvSpPr>
        <p:spPr>
          <a:xfrm>
            <a:off x="523875" y="1372806"/>
            <a:ext cx="5406584" cy="3785652"/>
          </a:xfrm>
          <a:prstGeom prst="rect">
            <a:avLst/>
          </a:prstGeom>
          <a:noFill/>
        </p:spPr>
        <p:txBody>
          <a:bodyPr wrap="square" lIns="108000" rtlCol="0">
            <a:spAutoFit/>
          </a:bodyPr>
          <a:lstStyle/>
          <a:p>
            <a:pPr marR="0" lvl="0" algn="l" defTabSz="914400" rtl="0" eaLnBrk="1" fontAlgn="auto" latinLnBrk="0" hangingPunct="1">
              <a:lnSpc>
                <a:spcPct val="100000"/>
              </a:lnSpc>
              <a:spcBef>
                <a:spcPts val="0"/>
              </a:spcBef>
              <a:spcAft>
                <a:spcPts val="0"/>
              </a:spcAft>
              <a:buClrTx/>
              <a:buSzTx/>
              <a:tabLst/>
              <a:defRPr/>
            </a:pPr>
            <a:endParaRPr lang="da-DK" sz="20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da-DK"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Hvad er vigtigt for at få skabt relationer til atleterne?</a:t>
            </a:r>
          </a:p>
          <a:p>
            <a:pPr marR="0" lvl="0" algn="l" defTabSz="914400" rtl="0" eaLnBrk="1" fontAlgn="auto" latinLnBrk="0" hangingPunct="1">
              <a:lnSpc>
                <a:spcPct val="100000"/>
              </a:lnSpc>
              <a:spcBef>
                <a:spcPts val="0"/>
              </a:spcBef>
              <a:spcAft>
                <a:spcPts val="0"/>
              </a:spcAft>
              <a:buClrTx/>
              <a:buSzTx/>
              <a:tabLst/>
              <a:defRPr/>
            </a:pPr>
            <a:endParaRPr kumimoji="0" lang="da-DK"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da-DK"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Faste rammer og aftaler på samtaler og møder?</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da-DK" sz="20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da-DK"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Synlighed og mulighed for Ad Hoc-samtaler</a:t>
            </a:r>
          </a:p>
          <a:p>
            <a:pPr marR="0" lvl="0" algn="l" defTabSz="914400" rtl="0" eaLnBrk="1" fontAlgn="auto" latinLnBrk="0" hangingPunct="1">
              <a:lnSpc>
                <a:spcPct val="100000"/>
              </a:lnSpc>
              <a:spcBef>
                <a:spcPts val="0"/>
              </a:spcBef>
              <a:spcAft>
                <a:spcPts val="0"/>
              </a:spcAft>
              <a:buClrTx/>
              <a:buSzTx/>
              <a:tabLst/>
              <a:defRPr/>
            </a:pPr>
            <a:endParaRPr kumimoji="0" lang="da-DK"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da-DK"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Temaer i samtaler/møder?</a:t>
            </a:r>
          </a:p>
          <a:p>
            <a:pPr marL="742950" lvl="1" indent="-285750">
              <a:buFont typeface="Courier New" panose="02070309020205020404" pitchFamily="49" charset="0"/>
              <a:buChar char="o"/>
              <a:defRPr/>
            </a:pPr>
            <a:r>
              <a:rPr lang="da-DK" sz="2000" dirty="0">
                <a:solidFill>
                  <a:prstClr val="black"/>
                </a:solidFill>
                <a:latin typeface="Arial" panose="020B0604020202020204" pitchFamily="34" charset="0"/>
                <a:cs typeface="Arial" panose="020B0604020202020204" pitchFamily="34" charset="0"/>
              </a:rPr>
              <a:t>Samtaleskabeloner/</a:t>
            </a:r>
            <a:r>
              <a:rPr lang="da-DK" sz="2000" dirty="0" err="1">
                <a:solidFill>
                  <a:prstClr val="black"/>
                </a:solidFill>
                <a:latin typeface="Arial" panose="020B0604020202020204" pitchFamily="34" charset="0"/>
                <a:cs typeface="Arial" panose="020B0604020202020204" pitchFamily="34" charset="0"/>
              </a:rPr>
              <a:t>portfolio</a:t>
            </a:r>
            <a:r>
              <a:rPr lang="da-DK" sz="2000" dirty="0">
                <a:solidFill>
                  <a:prstClr val="black"/>
                </a:solidFill>
                <a:latin typeface="Arial" panose="020B0604020202020204" pitchFamily="34" charset="0"/>
                <a:cs typeface="Arial" panose="020B0604020202020204" pitchFamily="34" charset="0"/>
              </a:rPr>
              <a:t>? (se eksempel i materiale)</a:t>
            </a:r>
            <a:endParaRPr kumimoji="0" lang="da-DK"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6D13C3F5-CB6F-CD43-8709-89E8C9123B32}"/>
              </a:ext>
            </a:extLst>
          </p:cNvPr>
          <p:cNvPicPr>
            <a:picLocks noChangeAspect="1"/>
          </p:cNvPicPr>
          <p:nvPr/>
        </p:nvPicPr>
        <p:blipFill rotWithShape="1">
          <a:blip r:embed="rId4">
            <a:extLst>
              <a:ext uri="{28A0092B-C50C-407E-A947-70E740481C1C}">
                <a14:useLocalDpi xmlns:a14="http://schemas.microsoft.com/office/drawing/2010/main" val="0"/>
              </a:ext>
            </a:extLst>
          </a:blip>
          <a:srcRect l="35487" r="5843"/>
          <a:stretch/>
        </p:blipFill>
        <p:spPr>
          <a:xfrm>
            <a:off x="6530238" y="456812"/>
            <a:ext cx="5223428" cy="5933828"/>
          </a:xfrm>
          <a:prstGeom prst="rect">
            <a:avLst/>
          </a:prstGeom>
        </p:spPr>
      </p:pic>
    </p:spTree>
    <p:extLst>
      <p:ext uri="{BB962C8B-B14F-4D97-AF65-F5344CB8AC3E}">
        <p14:creationId xmlns:p14="http://schemas.microsoft.com/office/powerpoint/2010/main" val="2204891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D71BC79-E09B-5F07-33E8-A5DF55FF0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182" y="316090"/>
            <a:ext cx="9513609" cy="5898444"/>
          </a:xfrm>
          <a:prstGeom prst="rect">
            <a:avLst/>
          </a:prstGeom>
        </p:spPr>
      </p:pic>
      <p:pic>
        <p:nvPicPr>
          <p:cNvPr id="4" name="Billede 3">
            <a:extLst>
              <a:ext uri="{FF2B5EF4-FFF2-40B4-BE49-F238E27FC236}">
                <a16:creationId xmlns:a16="http://schemas.microsoft.com/office/drawing/2014/main" id="{C5BA030F-4A54-2B2F-59B2-16A50DD4BF5B}"/>
              </a:ext>
            </a:extLst>
          </p:cNvPr>
          <p:cNvPicPr>
            <a:picLocks noChangeAspect="1"/>
          </p:cNvPicPr>
          <p:nvPr/>
        </p:nvPicPr>
        <p:blipFill>
          <a:blip r:embed="rId4"/>
          <a:stretch>
            <a:fillRect/>
          </a:stretch>
        </p:blipFill>
        <p:spPr>
          <a:xfrm>
            <a:off x="5667375" y="6480528"/>
            <a:ext cx="857250" cy="257175"/>
          </a:xfrm>
          <a:prstGeom prst="rect">
            <a:avLst/>
          </a:prstGeom>
        </p:spPr>
      </p:pic>
    </p:spTree>
    <p:extLst>
      <p:ext uri="{BB962C8B-B14F-4D97-AF65-F5344CB8AC3E}">
        <p14:creationId xmlns:p14="http://schemas.microsoft.com/office/powerpoint/2010/main" val="379325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38E03-A8FA-4907-8449-46F7A4D1620C}"/>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F61F29E-307D-4931-9F33-B8BB3C1D9B97}"/>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AA33A4C2-E1F7-4B97-B0DA-D6146A8712B4}"/>
              </a:ext>
            </a:extLst>
          </p:cNvPr>
          <p:cNvPicPr>
            <a:picLocks noChangeAspect="1"/>
          </p:cNvPicPr>
          <p:nvPr/>
        </p:nvPicPr>
        <p:blipFill>
          <a:blip r:embed="rId2"/>
          <a:stretch>
            <a:fillRect/>
          </a:stretch>
        </p:blipFill>
        <p:spPr>
          <a:xfrm>
            <a:off x="585018" y="309127"/>
            <a:ext cx="11021963" cy="6239746"/>
          </a:xfrm>
          <a:prstGeom prst="rect">
            <a:avLst/>
          </a:prstGeom>
        </p:spPr>
      </p:pic>
    </p:spTree>
    <p:extLst>
      <p:ext uri="{BB962C8B-B14F-4D97-AF65-F5344CB8AC3E}">
        <p14:creationId xmlns:p14="http://schemas.microsoft.com/office/powerpoint/2010/main" val="387980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E2DF93F-58D2-4F6B-AEE3-73C5102C3015}"/>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1097281" y="1025264"/>
            <a:ext cx="3858177" cy="5052773"/>
          </a:xfrm>
          <a:prstGeom prst="rect">
            <a:avLst/>
          </a:prstGeom>
        </p:spPr>
      </p:pic>
      <p:sp>
        <p:nvSpPr>
          <p:cNvPr id="8" name="Tekstfelt 7">
            <a:extLst>
              <a:ext uri="{FF2B5EF4-FFF2-40B4-BE49-F238E27FC236}">
                <a16:creationId xmlns:a16="http://schemas.microsoft.com/office/drawing/2014/main" id="{F6DDAD0E-DE60-4033-B161-F7EEBDF4C006}"/>
              </a:ext>
            </a:extLst>
          </p:cNvPr>
          <p:cNvSpPr txBox="1"/>
          <p:nvPr/>
        </p:nvSpPr>
        <p:spPr>
          <a:xfrm>
            <a:off x="4854222" y="1781935"/>
            <a:ext cx="6886221" cy="3539430"/>
          </a:xfrm>
          <a:prstGeom prst="rect">
            <a:avLst/>
          </a:prstGeom>
          <a:noFill/>
        </p:spPr>
        <p:txBody>
          <a:bodyPr wrap="square">
            <a:spAutoFit/>
          </a:bodyPr>
          <a:lstStyle/>
          <a:p>
            <a:endParaRPr lang="da-DK" sz="2800" dirty="0"/>
          </a:p>
          <a:p>
            <a:r>
              <a:rPr lang="da-DK" sz="2800" dirty="0"/>
              <a:t>Hvordan hjælper I atleterne med at løse problemer? F.eks.:</a:t>
            </a:r>
          </a:p>
          <a:p>
            <a:endParaRPr lang="da-DK" sz="2800" dirty="0"/>
          </a:p>
          <a:p>
            <a:r>
              <a:rPr lang="da-DK" sz="2800" dirty="0"/>
              <a:t>1. Manglende skolefokus/fravær/motivation?</a:t>
            </a:r>
          </a:p>
          <a:p>
            <a:r>
              <a:rPr lang="da-DK" sz="2800" dirty="0"/>
              <a:t>2. Sportslige aktiviteter i skoletiden?</a:t>
            </a:r>
          </a:p>
          <a:p>
            <a:r>
              <a:rPr lang="da-DK" sz="2800" dirty="0"/>
              <a:t>3. En stresset atlet?</a:t>
            </a:r>
          </a:p>
          <a:p>
            <a:r>
              <a:rPr lang="da-DK" sz="2800" dirty="0"/>
              <a:t>4. En skadet atlet?</a:t>
            </a:r>
          </a:p>
        </p:txBody>
      </p:sp>
      <p:sp>
        <p:nvSpPr>
          <p:cNvPr id="6" name="Tekstfelt 5">
            <a:extLst>
              <a:ext uri="{FF2B5EF4-FFF2-40B4-BE49-F238E27FC236}">
                <a16:creationId xmlns:a16="http://schemas.microsoft.com/office/drawing/2014/main" id="{481CC25D-2BE9-4348-8893-6E6B2B02D451}"/>
              </a:ext>
            </a:extLst>
          </p:cNvPr>
          <p:cNvSpPr txBox="1"/>
          <p:nvPr/>
        </p:nvSpPr>
        <p:spPr>
          <a:xfrm>
            <a:off x="5249333" y="733778"/>
            <a:ext cx="5700889" cy="646331"/>
          </a:xfrm>
          <a:prstGeom prst="rect">
            <a:avLst/>
          </a:prstGeom>
          <a:noFill/>
        </p:spPr>
        <p:txBody>
          <a:bodyPr wrap="square" rtlCol="0">
            <a:spAutoFit/>
          </a:bodyPr>
          <a:lstStyle/>
          <a:p>
            <a:r>
              <a:rPr lang="da-DK" sz="3600" b="1" dirty="0"/>
              <a:t>Vejledning og coaching</a:t>
            </a:r>
          </a:p>
        </p:txBody>
      </p:sp>
    </p:spTree>
    <p:extLst>
      <p:ext uri="{BB962C8B-B14F-4D97-AF65-F5344CB8AC3E}">
        <p14:creationId xmlns:p14="http://schemas.microsoft.com/office/powerpoint/2010/main" val="42957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E2DF93F-58D2-4F6B-AEE3-73C5102C3015}"/>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1097281" y="1025265"/>
            <a:ext cx="573475" cy="751038"/>
          </a:xfrm>
          <a:prstGeom prst="rect">
            <a:avLst/>
          </a:prstGeom>
        </p:spPr>
      </p:pic>
      <p:pic>
        <p:nvPicPr>
          <p:cNvPr id="4" name="Billede 3">
            <a:extLst>
              <a:ext uri="{FF2B5EF4-FFF2-40B4-BE49-F238E27FC236}">
                <a16:creationId xmlns:a16="http://schemas.microsoft.com/office/drawing/2014/main" id="{227A521F-2502-4AC1-B35B-D567F0B4EF17}"/>
              </a:ext>
            </a:extLst>
          </p:cNvPr>
          <p:cNvPicPr>
            <a:picLocks noChangeAspect="1"/>
          </p:cNvPicPr>
          <p:nvPr/>
        </p:nvPicPr>
        <p:blipFill>
          <a:blip r:embed="rId4"/>
          <a:stretch>
            <a:fillRect/>
          </a:stretch>
        </p:blipFill>
        <p:spPr>
          <a:xfrm>
            <a:off x="3136786" y="0"/>
            <a:ext cx="5918428" cy="6858000"/>
          </a:xfrm>
          <a:prstGeom prst="rect">
            <a:avLst/>
          </a:prstGeom>
        </p:spPr>
      </p:pic>
    </p:spTree>
    <p:extLst>
      <p:ext uri="{BB962C8B-B14F-4D97-AF65-F5344CB8AC3E}">
        <p14:creationId xmlns:p14="http://schemas.microsoft.com/office/powerpoint/2010/main" val="252078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108E51-E2A6-2545-9855-E05743C93237}"/>
              </a:ext>
            </a:extLst>
          </p:cNvPr>
          <p:cNvSpPr txBox="1"/>
          <p:nvPr/>
        </p:nvSpPr>
        <p:spPr>
          <a:xfrm>
            <a:off x="505610" y="477759"/>
            <a:ext cx="7820809" cy="1569660"/>
          </a:xfrm>
          <a:prstGeom prst="rect">
            <a:avLst/>
          </a:prstGeom>
          <a:noFill/>
        </p:spPr>
        <p:txBody>
          <a:bodyPr wrap="square" lIns="108000" rtlCol="0">
            <a:spAutoFit/>
          </a:bodyPr>
          <a:lstStyle/>
          <a:p>
            <a:pPr>
              <a:defRPr/>
            </a:pPr>
            <a:r>
              <a:rPr lang="da-DK" sz="3200" b="1" spc="300" dirty="0">
                <a:solidFill>
                  <a:srgbClr val="E7334B"/>
                </a:solidFill>
                <a:latin typeface="Arial Black" panose="020B0604020202020204" pitchFamily="34" charset="0"/>
              </a:rPr>
              <a:t>Skabe og udvikle miljø i klassen/på holdet/på skolen?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endParaRPr>
          </a:p>
        </p:txBody>
      </p:sp>
      <p:sp>
        <p:nvSpPr>
          <p:cNvPr id="7" name="TextBox 6">
            <a:extLst>
              <a:ext uri="{FF2B5EF4-FFF2-40B4-BE49-F238E27FC236}">
                <a16:creationId xmlns:a16="http://schemas.microsoft.com/office/drawing/2014/main" id="{79D57A1D-A79C-B643-A92E-95284BE46951}"/>
              </a:ext>
            </a:extLst>
          </p:cNvPr>
          <p:cNvSpPr txBox="1"/>
          <p:nvPr/>
        </p:nvSpPr>
        <p:spPr>
          <a:xfrm>
            <a:off x="1097281" y="2030446"/>
            <a:ext cx="7152639" cy="4093428"/>
          </a:xfrm>
          <a:prstGeom prst="rect">
            <a:avLst/>
          </a:prstGeom>
          <a:noFill/>
        </p:spPr>
        <p:txBody>
          <a:bodyPr wrap="square" lIns="108000" rtlCol="0">
            <a:spAutoFit/>
          </a:bodyPr>
          <a:lstStyle/>
          <a:p>
            <a:r>
              <a:rPr lang="da-DK" sz="2000" dirty="0"/>
              <a:t>Starte dialogen mellem atleter og fra atleter til deres nærmiljø</a:t>
            </a:r>
          </a:p>
          <a:p>
            <a:pPr marL="285750" indent="-285750">
              <a:buFont typeface="Arial" panose="020B0604020202020204" pitchFamily="34" charset="0"/>
              <a:buChar char="•"/>
            </a:pPr>
            <a:r>
              <a:rPr lang="da-DK" sz="2000" dirty="0"/>
              <a:t>Tale om mål, modgang, gode råd/erfaringer (se undervisningsmateriale)</a:t>
            </a:r>
          </a:p>
          <a:p>
            <a:pPr marL="285750" indent="-285750">
              <a:buFont typeface="Arial" panose="020B0604020202020204" pitchFamily="34" charset="0"/>
              <a:buChar char="•"/>
            </a:pPr>
            <a:r>
              <a:rPr lang="da-DK" sz="2000" dirty="0"/>
              <a:t>Tal om hvad kombination af elitesport og uddannelse kan give af udvikling</a:t>
            </a:r>
          </a:p>
          <a:p>
            <a:pPr marL="285750" indent="-285750">
              <a:buFont typeface="Arial" panose="020B0604020202020204" pitchFamily="34" charset="0"/>
              <a:buChar char="•"/>
            </a:pPr>
            <a:r>
              <a:rPr lang="da-DK" sz="2000" dirty="0"/>
              <a:t>Opbyg strukturer på skolen/holdet der understøtter udvikling af et godt miljø (se også tema 6)</a:t>
            </a:r>
          </a:p>
          <a:p>
            <a:endParaRPr lang="da-DK" sz="2000" dirty="0"/>
          </a:p>
          <a:p>
            <a:r>
              <a:rPr lang="da-DK" sz="2000" dirty="0"/>
              <a:t>Inspirer til refleksion</a:t>
            </a:r>
          </a:p>
          <a:p>
            <a:endParaRPr lang="da-DK" sz="2000" dirty="0"/>
          </a:p>
          <a:p>
            <a:r>
              <a:rPr lang="da-DK" sz="2000" dirty="0"/>
              <a:t>Hjælp dem med at tænke langsigtet og til at holde af processen </a:t>
            </a:r>
            <a:r>
              <a:rPr lang="da-DK" sz="2000" dirty="0">
                <a:sym typeface="Wingdings" panose="05000000000000000000" pitchFamily="2" charset="2"/>
              </a:rPr>
              <a:t></a:t>
            </a:r>
            <a:endParaRPr lang="da-DK" sz="2000" dirty="0"/>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da-DK"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Billede 4">
            <a:extLst>
              <a:ext uri="{FF2B5EF4-FFF2-40B4-BE49-F238E27FC236}">
                <a16:creationId xmlns:a16="http://schemas.microsoft.com/office/drawing/2014/main" id="{2F8364D9-BB1F-4727-8081-E8C886BDEF25}"/>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a:stretch/>
        </p:blipFill>
        <p:spPr>
          <a:xfrm>
            <a:off x="6364305" y="889638"/>
            <a:ext cx="6849033" cy="9000000"/>
          </a:xfrm>
          <a:prstGeom prst="rect">
            <a:avLst/>
          </a:prstGeom>
        </p:spPr>
      </p:pic>
    </p:spTree>
    <p:extLst>
      <p:ext uri="{BB962C8B-B14F-4D97-AF65-F5344CB8AC3E}">
        <p14:creationId xmlns:p14="http://schemas.microsoft.com/office/powerpoint/2010/main" val="375277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descr="Et billede, der indeholder pil&#10;&#10;Automatisk genereret beskrivelse">
            <a:extLst>
              <a:ext uri="{FF2B5EF4-FFF2-40B4-BE49-F238E27FC236}">
                <a16:creationId xmlns:a16="http://schemas.microsoft.com/office/drawing/2014/main" id="{3F2C8C55-BDBF-4055-8B7D-E1FAFC7D0D6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512725" y="-350196"/>
            <a:ext cx="6597298" cy="8640000"/>
          </a:xfrm>
          <a:prstGeom prst="rect">
            <a:avLst/>
          </a:prstGeom>
        </p:spPr>
      </p:pic>
      <p:sp>
        <p:nvSpPr>
          <p:cNvPr id="6" name="Tekstfelt 5">
            <a:extLst>
              <a:ext uri="{FF2B5EF4-FFF2-40B4-BE49-F238E27FC236}">
                <a16:creationId xmlns:a16="http://schemas.microsoft.com/office/drawing/2014/main" id="{0F6B784F-12A1-4416-9FD2-412FED573447}"/>
              </a:ext>
            </a:extLst>
          </p:cNvPr>
          <p:cNvSpPr txBox="1"/>
          <p:nvPr/>
        </p:nvSpPr>
        <p:spPr>
          <a:xfrm>
            <a:off x="2199177" y="730101"/>
            <a:ext cx="8709077" cy="1077218"/>
          </a:xfrm>
          <a:prstGeom prst="rect">
            <a:avLst/>
          </a:prstGeom>
          <a:noFill/>
        </p:spPr>
        <p:txBody>
          <a:bodyPr wrap="square" rtlCol="0">
            <a:spAutoFit/>
          </a:bodyPr>
          <a:lstStyle/>
          <a:p>
            <a:r>
              <a:rPr lang="da-DK" sz="3200" b="1" dirty="0">
                <a:solidFill>
                  <a:schemeClr val="bg1"/>
                </a:solidFill>
              </a:rPr>
              <a:t>Skabe og udvikle miljø -</a:t>
            </a:r>
          </a:p>
          <a:p>
            <a:r>
              <a:rPr lang="da-DK" sz="3200" b="1" dirty="0">
                <a:solidFill>
                  <a:schemeClr val="bg1"/>
                </a:solidFill>
              </a:rPr>
              <a:t>I samarbejdet med lærere</a:t>
            </a:r>
          </a:p>
        </p:txBody>
      </p:sp>
      <p:sp>
        <p:nvSpPr>
          <p:cNvPr id="2" name="Tekstfelt 1">
            <a:extLst>
              <a:ext uri="{FF2B5EF4-FFF2-40B4-BE49-F238E27FC236}">
                <a16:creationId xmlns:a16="http://schemas.microsoft.com/office/drawing/2014/main" id="{1EBFEF1F-72CA-4389-9A21-5817EA8B4CD4}"/>
              </a:ext>
            </a:extLst>
          </p:cNvPr>
          <p:cNvSpPr txBox="1"/>
          <p:nvPr/>
        </p:nvSpPr>
        <p:spPr>
          <a:xfrm>
            <a:off x="716396" y="2077819"/>
            <a:ext cx="10470893" cy="4524315"/>
          </a:xfrm>
          <a:prstGeom prst="rect">
            <a:avLst/>
          </a:prstGeom>
          <a:noFill/>
        </p:spPr>
        <p:txBody>
          <a:bodyPr wrap="square" rtlCol="0">
            <a:spAutoFit/>
          </a:bodyPr>
          <a:lstStyle/>
          <a:p>
            <a:r>
              <a:rPr lang="da-DK" sz="2400" dirty="0">
                <a:solidFill>
                  <a:schemeClr val="bg1"/>
                </a:solidFill>
              </a:rPr>
              <a:t>Skolens forståelse og fleksibilitet starter i det daglige samarbejde med lærere</a:t>
            </a:r>
          </a:p>
          <a:p>
            <a:endParaRPr lang="da-DK" sz="2400" dirty="0">
              <a:solidFill>
                <a:schemeClr val="bg1"/>
              </a:solidFill>
            </a:endParaRPr>
          </a:p>
          <a:p>
            <a:r>
              <a:rPr lang="da-DK" sz="2400" dirty="0">
                <a:solidFill>
                  <a:schemeClr val="bg1"/>
                </a:solidFill>
              </a:rPr>
              <a:t>Hvad skal der til for at klæde lærere på til at kunne være medspiller for eliteidrætseleverne? </a:t>
            </a:r>
          </a:p>
          <a:p>
            <a:endParaRPr lang="da-DK" sz="2400" dirty="0">
              <a:solidFill>
                <a:schemeClr val="bg1"/>
              </a:solidFill>
            </a:endParaRPr>
          </a:p>
          <a:p>
            <a:r>
              <a:rPr lang="da-DK" sz="2400" dirty="0">
                <a:solidFill>
                  <a:schemeClr val="bg1"/>
                </a:solidFill>
              </a:rPr>
              <a:t>Hvad skal lærerne vide?</a:t>
            </a:r>
          </a:p>
          <a:p>
            <a:r>
              <a:rPr lang="da-DK" sz="2400" dirty="0">
                <a:solidFill>
                  <a:schemeClr val="bg1"/>
                </a:solidFill>
              </a:rPr>
              <a:t>Hvilke aftaler og strukturer skal der være, så lærere er informeret og der klare aftaler?</a:t>
            </a:r>
          </a:p>
          <a:p>
            <a:endParaRPr lang="da-DK" sz="2400" dirty="0">
              <a:solidFill>
                <a:schemeClr val="bg1"/>
              </a:solidFill>
            </a:endParaRPr>
          </a:p>
          <a:p>
            <a:r>
              <a:rPr lang="da-DK" sz="2400" dirty="0">
                <a:solidFill>
                  <a:schemeClr val="bg1"/>
                </a:solidFill>
              </a:rPr>
              <a:t>Jeres koordinerende rolle - Hvad kan I hjælpe lærerne med?</a:t>
            </a:r>
          </a:p>
          <a:p>
            <a:endParaRPr lang="da-DK" sz="2400" dirty="0">
              <a:solidFill>
                <a:schemeClr val="bg1"/>
              </a:solidFill>
            </a:endParaRPr>
          </a:p>
          <a:p>
            <a:r>
              <a:rPr lang="da-DK" sz="2400" dirty="0">
                <a:solidFill>
                  <a:schemeClr val="bg1"/>
                </a:solidFill>
              </a:rPr>
              <a:t>Lærerkursus (se materialet) </a:t>
            </a:r>
          </a:p>
        </p:txBody>
      </p:sp>
    </p:spTree>
    <p:extLst>
      <p:ext uri="{BB962C8B-B14F-4D97-AF65-F5344CB8AC3E}">
        <p14:creationId xmlns:p14="http://schemas.microsoft.com/office/powerpoint/2010/main" val="820186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4941570" y="917926"/>
            <a:ext cx="6493685" cy="830997"/>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Skabe og udvikle miljø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I samarbejdet med forældre</a:t>
            </a:r>
          </a:p>
        </p:txBody>
      </p:sp>
      <p:sp>
        <p:nvSpPr>
          <p:cNvPr id="10" name="TextBox 9">
            <a:extLst>
              <a:ext uri="{FF2B5EF4-FFF2-40B4-BE49-F238E27FC236}">
                <a16:creationId xmlns:a16="http://schemas.microsoft.com/office/drawing/2014/main" id="{7009CA39-58D2-F74C-95F1-02F4BD30D2CF}"/>
              </a:ext>
            </a:extLst>
          </p:cNvPr>
          <p:cNvSpPr txBox="1"/>
          <p:nvPr/>
        </p:nvSpPr>
        <p:spPr>
          <a:xfrm>
            <a:off x="4982209" y="1908242"/>
            <a:ext cx="6702111" cy="3477875"/>
          </a:xfrm>
          <a:prstGeom prst="rect">
            <a:avLst/>
          </a:prstGeom>
          <a:noFill/>
        </p:spPr>
        <p:txBody>
          <a:bodyPr wrap="square" lIns="108000" rtlCol="0">
            <a:spAutoFit/>
          </a:bodyPr>
          <a:lstStyle/>
          <a:p>
            <a:r>
              <a:rPr lang="da-DK" sz="2000" dirty="0">
                <a:latin typeface="Arial" panose="020B0604020202020204" pitchFamily="34" charset="0"/>
                <a:cs typeface="Arial" panose="020B0604020202020204" pitchFamily="34" charset="0"/>
              </a:rPr>
              <a:t>Hvad har forældre brug for at blive klædt på til for at understøtte deres børns udvikling og trivsel i sport og ungdomsuddannelse?</a:t>
            </a:r>
          </a:p>
          <a:p>
            <a:endParaRPr lang="da-DK" sz="2000" dirty="0">
              <a:latin typeface="Arial" panose="020B0604020202020204" pitchFamily="34" charset="0"/>
              <a:cs typeface="Arial" panose="020B0604020202020204" pitchFamily="34" charset="0"/>
            </a:endParaRPr>
          </a:p>
          <a:p>
            <a:r>
              <a:rPr lang="da-DK" sz="2000" dirty="0">
                <a:latin typeface="Arial" panose="020B0604020202020204" pitchFamily="34" charset="0"/>
                <a:cs typeface="Arial" panose="020B0604020202020204" pitchFamily="34" charset="0"/>
              </a:rPr>
              <a:t>Hvad kan sporten eller skolen gøre for at klæde forældrene på? </a:t>
            </a:r>
          </a:p>
          <a:p>
            <a:endParaRPr lang="da-DK" sz="2000" dirty="0">
              <a:latin typeface="Arial" panose="020B0604020202020204" pitchFamily="34" charset="0"/>
              <a:cs typeface="Arial" panose="020B0604020202020204" pitchFamily="34" charset="0"/>
            </a:endParaRPr>
          </a:p>
          <a:p>
            <a:r>
              <a:rPr lang="da-DK" sz="2000" dirty="0" err="1">
                <a:latin typeface="Arial" panose="020B0604020202020204" pitchFamily="34" charset="0"/>
                <a:cs typeface="Arial" panose="020B0604020202020204" pitchFamily="34" charset="0"/>
              </a:rPr>
              <a:t>Forælderkurser</a:t>
            </a:r>
            <a:r>
              <a:rPr lang="da-DK" sz="2000" dirty="0">
                <a:latin typeface="Arial" panose="020B0604020202020204" pitchFamily="34" charset="0"/>
                <a:cs typeface="Arial" panose="020B0604020202020204" pitchFamily="34" charset="0"/>
              </a:rPr>
              <a:t>?</a:t>
            </a:r>
          </a:p>
          <a:p>
            <a:endParaRPr lang="da-DK" sz="2000" dirty="0">
              <a:latin typeface="Arial" panose="020B0604020202020204" pitchFamily="34" charset="0"/>
              <a:cs typeface="Arial" panose="020B0604020202020204" pitchFamily="34" charset="0"/>
            </a:endParaRPr>
          </a:p>
          <a:p>
            <a:r>
              <a:rPr lang="da-DK" sz="2000" dirty="0" err="1">
                <a:latin typeface="Arial" panose="020B0604020202020204" pitchFamily="34" charset="0"/>
                <a:cs typeface="Arial" panose="020B0604020202020204" pitchFamily="34" charset="0"/>
              </a:rPr>
              <a:t>Forælderdialog</a:t>
            </a:r>
            <a:r>
              <a:rPr lang="da-DK" sz="20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6D13C3F5-CB6F-CD43-8709-89E8C9123B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7680" y="444080"/>
            <a:ext cx="3981878" cy="5974275"/>
          </a:xfrm>
          <a:prstGeom prst="rect">
            <a:avLst/>
          </a:prstGeom>
        </p:spPr>
      </p:pic>
    </p:spTree>
    <p:extLst>
      <p:ext uri="{BB962C8B-B14F-4D97-AF65-F5344CB8AC3E}">
        <p14:creationId xmlns:p14="http://schemas.microsoft.com/office/powerpoint/2010/main" val="915578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108E51-E2A6-2545-9855-E05743C93237}"/>
              </a:ext>
            </a:extLst>
          </p:cNvPr>
          <p:cNvSpPr txBox="1"/>
          <p:nvPr/>
        </p:nvSpPr>
        <p:spPr>
          <a:xfrm>
            <a:off x="5606245" y="994126"/>
            <a:ext cx="6139985" cy="1200329"/>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Skabe og udvikle miljø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I samarbejdet med sporten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endParaRPr>
          </a:p>
        </p:txBody>
      </p:sp>
      <p:pic>
        <p:nvPicPr>
          <p:cNvPr id="11" name="Picture 10">
            <a:extLst>
              <a:ext uri="{FF2B5EF4-FFF2-40B4-BE49-F238E27FC236}">
                <a16:creationId xmlns:a16="http://schemas.microsoft.com/office/drawing/2014/main" id="{B68B3A61-9FC6-614D-9E37-5230DC136E7F}"/>
              </a:ext>
            </a:extLst>
          </p:cNvPr>
          <p:cNvPicPr>
            <a:picLocks noChangeAspect="1"/>
          </p:cNvPicPr>
          <p:nvPr/>
        </p:nvPicPr>
        <p:blipFill>
          <a:blip r:embed="rId4">
            <a:extLst>
              <a:ext uri="{28A0092B-C50C-407E-A947-70E740481C1C}">
                <a14:useLocalDpi xmlns:a14="http://schemas.microsoft.com/office/drawing/2010/main" val="0"/>
              </a:ext>
            </a:extLst>
          </a:blip>
          <a:srcRect l="25655" r="25655"/>
          <a:stretch/>
        </p:blipFill>
        <p:spPr>
          <a:xfrm>
            <a:off x="457200" y="448364"/>
            <a:ext cx="4328160" cy="5926190"/>
          </a:xfrm>
          <a:prstGeom prst="rect">
            <a:avLst/>
          </a:prstGeom>
        </p:spPr>
      </p:pic>
      <p:sp>
        <p:nvSpPr>
          <p:cNvPr id="8" name="TextBox 6">
            <a:extLst>
              <a:ext uri="{FF2B5EF4-FFF2-40B4-BE49-F238E27FC236}">
                <a16:creationId xmlns:a16="http://schemas.microsoft.com/office/drawing/2014/main" id="{77CEBB25-9911-4AA9-A9B1-559F5EA1F98D}"/>
              </a:ext>
            </a:extLst>
          </p:cNvPr>
          <p:cNvSpPr txBox="1"/>
          <p:nvPr/>
        </p:nvSpPr>
        <p:spPr>
          <a:xfrm>
            <a:off x="5441639" y="2212170"/>
            <a:ext cx="6061933" cy="3477875"/>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Stor betydning for atleten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solidFill>
                  <a:prstClr val="black"/>
                </a:solidFill>
                <a:latin typeface="Calibri" panose="020F0502020204030204"/>
              </a:rPr>
              <a:t>Koordinering og samarbejde -&gt; mange løsninger og muligheder udnyttes -&gt; klare aftaler for atleten mindsker krydspres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solidFill>
                  <a:prstClr val="black"/>
                </a:solidFill>
                <a:latin typeface="Calibri" panose="020F0502020204030204"/>
              </a:rPr>
              <a:t>Vigtigt at atleten kommunikerer og tager initiativ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solidFill>
                  <a:prstClr val="black"/>
                </a:solidFill>
                <a:latin typeface="Calibri" panose="020F0502020204030204"/>
              </a:rPr>
              <a:t>Efteruddannelse af trænere?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 - Gennem ad hoc-arbejde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solidFill>
                  <a:prstClr val="black"/>
                </a:solidFill>
                <a:latin typeface="Calibri" panose="020F0502020204030204"/>
              </a:rPr>
              <a:t>- Trænermøder/træner-kursus?</a:t>
            </a: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173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5572191" y="2526008"/>
            <a:ext cx="5749671" cy="769441"/>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Tak for i dag</a:t>
            </a:r>
          </a:p>
        </p:txBody>
      </p:sp>
      <p:pic>
        <p:nvPicPr>
          <p:cNvPr id="13" name="Picture 12">
            <a:extLst>
              <a:ext uri="{FF2B5EF4-FFF2-40B4-BE49-F238E27FC236}">
                <a16:creationId xmlns:a16="http://schemas.microsoft.com/office/drawing/2014/main" id="{6D13C3F5-CB6F-CD43-8709-89E8C9123B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3372" y="549000"/>
            <a:ext cx="4398198" cy="5760000"/>
          </a:xfrm>
          <a:prstGeom prst="rect">
            <a:avLst/>
          </a:prstGeom>
        </p:spPr>
      </p:pic>
    </p:spTree>
    <p:extLst>
      <p:ext uri="{BB962C8B-B14F-4D97-AF65-F5344CB8AC3E}">
        <p14:creationId xmlns:p14="http://schemas.microsoft.com/office/powerpoint/2010/main" val="128471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3AD53CE-7DD6-5F4D-ADC2-9441D89682B0}"/>
              </a:ext>
            </a:extLst>
          </p:cNvPr>
          <p:cNvSpPr txBox="1"/>
          <p:nvPr/>
        </p:nvSpPr>
        <p:spPr>
          <a:xfrm>
            <a:off x="5036896" y="3751137"/>
            <a:ext cx="3330591" cy="246221"/>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Uddannelsespartnere </a:t>
            </a:r>
            <a:endParaRPr kumimoji="0" lang="da-DK"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5FDEA048-FB79-5144-AB45-CA48FB460120}"/>
              </a:ext>
            </a:extLst>
          </p:cNvPr>
          <p:cNvSpPr txBox="1"/>
          <p:nvPr/>
        </p:nvSpPr>
        <p:spPr>
          <a:xfrm>
            <a:off x="8327977" y="931233"/>
            <a:ext cx="3330591" cy="246221"/>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Elitekommuner</a:t>
            </a:r>
          </a:p>
        </p:txBody>
      </p:sp>
      <p:sp>
        <p:nvSpPr>
          <p:cNvPr id="11" name="TextBox 10">
            <a:extLst>
              <a:ext uri="{FF2B5EF4-FFF2-40B4-BE49-F238E27FC236}">
                <a16:creationId xmlns:a16="http://schemas.microsoft.com/office/drawing/2014/main" id="{E49A7619-754C-4E42-9BFA-F090B8CFE4F0}"/>
              </a:ext>
            </a:extLst>
          </p:cNvPr>
          <p:cNvSpPr txBox="1"/>
          <p:nvPr/>
        </p:nvSpPr>
        <p:spPr>
          <a:xfrm>
            <a:off x="632899" y="3994654"/>
            <a:ext cx="10349698" cy="1631216"/>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0" b="1" i="0" u="none" strike="noStrike" kern="1200" cap="none" spc="0" normalizeH="0" baseline="0" noProof="0" dirty="0">
                <a:ln w="12700">
                  <a:solidFill>
                    <a:prstClr val="white"/>
                  </a:solidFill>
                </a:ln>
                <a:noFill/>
                <a:effectLst/>
                <a:uLnTx/>
                <a:uFillTx/>
                <a:latin typeface="Arial" panose="020B0604020202020204" pitchFamily="34" charset="0"/>
                <a:ea typeface="+mn-ea"/>
                <a:cs typeface="Arial" panose="020B0604020202020204" pitchFamily="34" charset="0"/>
              </a:rPr>
              <a:t>56</a:t>
            </a:r>
            <a:endParaRPr kumimoji="0" lang="da-DK" sz="10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422EAA9-4952-884C-B940-821199E6C957}"/>
              </a:ext>
            </a:extLst>
          </p:cNvPr>
          <p:cNvSpPr txBox="1"/>
          <p:nvPr/>
        </p:nvSpPr>
        <p:spPr>
          <a:xfrm>
            <a:off x="3879238" y="1076515"/>
            <a:ext cx="10349698" cy="1631216"/>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0" b="1" i="0" u="none" strike="noStrike" kern="1200" cap="none" spc="0" normalizeH="0" baseline="0" noProof="0" dirty="0">
                <a:ln w="12700">
                  <a:solidFill>
                    <a:prstClr val="white"/>
                  </a:solidFill>
                </a:ln>
                <a:noFill/>
                <a:effectLst/>
                <a:uLnTx/>
                <a:uFillTx/>
                <a:latin typeface="Arial" panose="020B0604020202020204" pitchFamily="34" charset="0"/>
                <a:ea typeface="+mn-ea"/>
                <a:cs typeface="Arial" panose="020B0604020202020204" pitchFamily="34" charset="0"/>
              </a:rPr>
              <a:t>24</a:t>
            </a:r>
            <a:endParaRPr kumimoji="0" lang="da-DK" sz="10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FF8FF398-9291-4242-81DF-B3ED62070F72}"/>
              </a:ext>
            </a:extLst>
          </p:cNvPr>
          <p:cNvPicPr>
            <a:picLocks noChangeAspect="1"/>
          </p:cNvPicPr>
          <p:nvPr/>
        </p:nvPicPr>
        <p:blipFill rotWithShape="1">
          <a:blip r:embed="rId4">
            <a:extLst>
              <a:ext uri="{28A0092B-C50C-407E-A947-70E740481C1C}">
                <a14:useLocalDpi xmlns:a14="http://schemas.microsoft.com/office/drawing/2010/main" val="0"/>
              </a:ext>
            </a:extLst>
          </a:blip>
          <a:srcRect l="-837" t="23468" r="837" b="33484"/>
          <a:stretch/>
        </p:blipFill>
        <p:spPr>
          <a:xfrm>
            <a:off x="7709783" y="3698451"/>
            <a:ext cx="4018879" cy="2704663"/>
          </a:xfrm>
          <a:prstGeom prst="rect">
            <a:avLst/>
          </a:prstGeom>
        </p:spPr>
      </p:pic>
      <p:pic>
        <p:nvPicPr>
          <p:cNvPr id="5" name="Picture 4">
            <a:extLst>
              <a:ext uri="{FF2B5EF4-FFF2-40B4-BE49-F238E27FC236}">
                <a16:creationId xmlns:a16="http://schemas.microsoft.com/office/drawing/2014/main" id="{3327892B-9EA8-4D49-AC97-CE31F53C8A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338" y="2838707"/>
            <a:ext cx="3985252" cy="2656186"/>
          </a:xfrm>
          <a:prstGeom prst="rect">
            <a:avLst/>
          </a:prstGeom>
        </p:spPr>
      </p:pic>
      <p:sp>
        <p:nvSpPr>
          <p:cNvPr id="9" name="TextBox 21">
            <a:extLst>
              <a:ext uri="{FF2B5EF4-FFF2-40B4-BE49-F238E27FC236}">
                <a16:creationId xmlns:a16="http://schemas.microsoft.com/office/drawing/2014/main" id="{79E8E3F0-2F83-4019-8E6F-0EE96CB4FB26}"/>
              </a:ext>
            </a:extLst>
          </p:cNvPr>
          <p:cNvSpPr txBox="1"/>
          <p:nvPr/>
        </p:nvSpPr>
        <p:spPr>
          <a:xfrm>
            <a:off x="704382" y="827792"/>
            <a:ext cx="6393103" cy="800219"/>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UDDANNELSESPARTNERE OG ELITEKOMMUNER</a:t>
            </a:r>
          </a:p>
        </p:txBody>
      </p:sp>
    </p:spTree>
    <p:extLst>
      <p:ext uri="{BB962C8B-B14F-4D97-AF65-F5344CB8AC3E}">
        <p14:creationId xmlns:p14="http://schemas.microsoft.com/office/powerpoint/2010/main" val="1614945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4A2A35-0B29-9D42-AAC3-08EA3FF4DD37}"/>
              </a:ext>
            </a:extLst>
          </p:cNvPr>
          <p:cNvPicPr>
            <a:picLocks noChangeAspect="1"/>
          </p:cNvPicPr>
          <p:nvPr/>
        </p:nvPicPr>
        <p:blipFill>
          <a:blip r:embed="rId3"/>
          <a:stretch>
            <a:fillRect/>
          </a:stretch>
        </p:blipFill>
        <p:spPr>
          <a:xfrm>
            <a:off x="11768" y="0"/>
            <a:ext cx="12180232" cy="6858000"/>
          </a:xfrm>
          <a:prstGeom prst="rect">
            <a:avLst/>
          </a:prstGeom>
        </p:spPr>
      </p:pic>
      <p:sp>
        <p:nvSpPr>
          <p:cNvPr id="22" name="TextBox 21">
            <a:extLst>
              <a:ext uri="{FF2B5EF4-FFF2-40B4-BE49-F238E27FC236}">
                <a16:creationId xmlns:a16="http://schemas.microsoft.com/office/drawing/2014/main" id="{3EF985A2-7A71-8042-87B1-024EDD03A5FC}"/>
              </a:ext>
            </a:extLst>
          </p:cNvPr>
          <p:cNvSpPr txBox="1"/>
          <p:nvPr/>
        </p:nvSpPr>
        <p:spPr>
          <a:xfrm>
            <a:off x="921151" y="2334607"/>
            <a:ext cx="10349698" cy="2554545"/>
          </a:xfrm>
          <a:prstGeom prst="rect">
            <a:avLst/>
          </a:prstGeom>
          <a:noFill/>
        </p:spPr>
        <p:txBody>
          <a:bodyPr wrap="square" lIns="108000" rtlCol="0">
            <a:spAutoFit/>
          </a:bodyPr>
          <a:lstStyle/>
          <a:p>
            <a:pPr algn="ctr"/>
            <a:r>
              <a:rPr lang="da-DK" sz="8000" b="1" dirty="0">
                <a:ln>
                  <a:solidFill>
                    <a:schemeClr val="bg1"/>
                  </a:solidFill>
                </a:ln>
                <a:noFill/>
                <a:latin typeface="Arial" panose="020B0604020202020204" pitchFamily="34" charset="0"/>
                <a:cs typeface="Arial" panose="020B0604020202020204" pitchFamily="34" charset="0"/>
              </a:rPr>
              <a:t>VI STÅR BAG </a:t>
            </a:r>
            <a:r>
              <a:rPr lang="da-DK" sz="8000" b="1" dirty="0">
                <a:solidFill>
                  <a:schemeClr val="bg1"/>
                </a:solidFill>
                <a:latin typeface="Arial" panose="020B0604020202020204" pitchFamily="34" charset="0"/>
                <a:cs typeface="Arial" panose="020B0604020202020204" pitchFamily="34" charset="0"/>
              </a:rPr>
              <a:t>DE DANSKE ATLETER</a:t>
            </a:r>
          </a:p>
        </p:txBody>
      </p:sp>
      <p:sp>
        <p:nvSpPr>
          <p:cNvPr id="29" name="TextBox 28">
            <a:extLst>
              <a:ext uri="{FF2B5EF4-FFF2-40B4-BE49-F238E27FC236}">
                <a16:creationId xmlns:a16="http://schemas.microsoft.com/office/drawing/2014/main" id="{F5D5D010-E5D9-B744-A7DC-D3312FCA2ADB}"/>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6" name="Rectangle 5">
            <a:extLst>
              <a:ext uri="{FF2B5EF4-FFF2-40B4-BE49-F238E27FC236}">
                <a16:creationId xmlns:a16="http://schemas.microsoft.com/office/drawing/2014/main" id="{A87012E1-AAB9-8E44-AC3E-01D3A1C2D72D}"/>
              </a:ext>
            </a:extLst>
          </p:cNvPr>
          <p:cNvSpPr/>
          <p:nvPr/>
        </p:nvSpPr>
        <p:spPr>
          <a:xfrm>
            <a:off x="272384" y="312058"/>
            <a:ext cx="11614816" cy="619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82B4C113-F321-FE43-8314-044BF683E99D}"/>
              </a:ext>
            </a:extLst>
          </p:cNvPr>
          <p:cNvSpPr/>
          <p:nvPr/>
        </p:nvSpPr>
        <p:spPr>
          <a:xfrm>
            <a:off x="461070" y="442686"/>
            <a:ext cx="11284374" cy="5958114"/>
          </a:xfrm>
          <a:prstGeom prst="rect">
            <a:avLst/>
          </a:prstGeom>
          <a:solidFill>
            <a:srgbClr val="16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16223F"/>
              </a:solidFill>
            </a:endParaRPr>
          </a:p>
        </p:txBody>
      </p:sp>
      <p:sp>
        <p:nvSpPr>
          <p:cNvPr id="7" name="TextBox 6">
            <a:extLst>
              <a:ext uri="{FF2B5EF4-FFF2-40B4-BE49-F238E27FC236}">
                <a16:creationId xmlns:a16="http://schemas.microsoft.com/office/drawing/2014/main" id="{5DED08B6-DF26-4143-B9F3-BABA2CA0802B}"/>
              </a:ext>
            </a:extLst>
          </p:cNvPr>
          <p:cNvSpPr txBox="1"/>
          <p:nvPr/>
        </p:nvSpPr>
        <p:spPr>
          <a:xfrm>
            <a:off x="904943" y="2334606"/>
            <a:ext cx="10349698" cy="2554545"/>
          </a:xfrm>
          <a:prstGeom prst="rect">
            <a:avLst/>
          </a:prstGeom>
          <a:noFill/>
        </p:spPr>
        <p:txBody>
          <a:bodyPr wrap="square" lIns="108000" rtlCol="0">
            <a:spAutoFit/>
          </a:bodyPr>
          <a:lstStyle/>
          <a:p>
            <a:pPr algn="ctr"/>
            <a:r>
              <a:rPr lang="da-DK" sz="8000" b="1" dirty="0">
                <a:ln w="12700">
                  <a:solidFill>
                    <a:schemeClr val="bg1"/>
                  </a:solidFill>
                </a:ln>
                <a:noFill/>
                <a:latin typeface="Arial" panose="020B0604020202020204" pitchFamily="34" charset="0"/>
                <a:cs typeface="Arial" panose="020B0604020202020204" pitchFamily="34" charset="0"/>
              </a:rPr>
              <a:t>VI STÅR BAG </a:t>
            </a:r>
            <a:r>
              <a:rPr lang="da-DK" sz="8000" b="1" dirty="0">
                <a:solidFill>
                  <a:schemeClr val="bg1"/>
                </a:solidFill>
                <a:latin typeface="Arial" panose="020B0604020202020204" pitchFamily="34" charset="0"/>
                <a:cs typeface="Arial" panose="020B0604020202020204" pitchFamily="34" charset="0"/>
              </a:rPr>
              <a:t>DE DANSKE ATLETER</a:t>
            </a:r>
          </a:p>
        </p:txBody>
      </p:sp>
    </p:spTree>
    <p:extLst>
      <p:ext uri="{BB962C8B-B14F-4D97-AF65-F5344CB8AC3E}">
        <p14:creationId xmlns:p14="http://schemas.microsoft.com/office/powerpoint/2010/main" val="310943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793060" y="598091"/>
            <a:ext cx="7447298" cy="954107"/>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Transition - fra serie 1 til superliga på en sommerferie</a:t>
            </a:r>
          </a:p>
        </p:txBody>
      </p:sp>
      <p:pic>
        <p:nvPicPr>
          <p:cNvPr id="3" name="Billede 2">
            <a:extLst>
              <a:ext uri="{FF2B5EF4-FFF2-40B4-BE49-F238E27FC236}">
                <a16:creationId xmlns:a16="http://schemas.microsoft.com/office/drawing/2014/main" id="{B0FD466E-87BC-4E63-998E-75E6FE9F1E4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7327126" y="-9313"/>
            <a:ext cx="4995186" cy="6858000"/>
          </a:xfrm>
          <a:prstGeom prst="rect">
            <a:avLst/>
          </a:prstGeom>
        </p:spPr>
      </p:pic>
      <p:sp>
        <p:nvSpPr>
          <p:cNvPr id="5" name="TextBox 9">
            <a:extLst>
              <a:ext uri="{FF2B5EF4-FFF2-40B4-BE49-F238E27FC236}">
                <a16:creationId xmlns:a16="http://schemas.microsoft.com/office/drawing/2014/main" id="{50ADFA1A-1C3D-4CFD-AABF-31D7B6543489}"/>
              </a:ext>
            </a:extLst>
          </p:cNvPr>
          <p:cNvSpPr txBox="1"/>
          <p:nvPr/>
        </p:nvSpPr>
        <p:spPr>
          <a:xfrm>
            <a:off x="1158133" y="1820750"/>
            <a:ext cx="6326399" cy="3785652"/>
          </a:xfrm>
          <a:prstGeom prst="rect">
            <a:avLst/>
          </a:prstGeom>
          <a:noFill/>
        </p:spPr>
        <p:txBody>
          <a:bodyPr wrap="square" lIns="108000" rtlCol="0">
            <a:spAutoFit/>
          </a:bodyPr>
          <a:lstStyle/>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Nye venner/mennesker, ungdomsmiljø</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Faglige udfordringer og præstationskrav</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da-DK" sz="2400" dirty="0">
                <a:solidFill>
                  <a:prstClr val="black"/>
                </a:solidFill>
                <a:latin typeface="Arial" panose="020B0604020202020204" pitchFamily="34" charset="0"/>
                <a:cs typeface="Arial" panose="020B0604020202020204" pitchFamily="34" charset="0"/>
              </a:rPr>
              <a:t>Flere undervisningstimer</a:t>
            </a:r>
            <a:endPar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da-DK" sz="2400" dirty="0">
                <a:solidFill>
                  <a:prstClr val="black"/>
                </a:solidFill>
                <a:latin typeface="Arial" panose="020B0604020202020204" pitchFamily="34" charset="0"/>
                <a:cs typeface="Arial" panose="020B0604020202020204" pitchFamily="34" charset="0"/>
              </a:rPr>
              <a:t>Evt. øget transporttid</a:t>
            </a:r>
            <a:endPar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Evt. nye træningsmiljøer og mere træning</a:t>
            </a:r>
            <a:endParaRPr lang="da-DK" sz="24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Mangel på tid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9640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879121" y="1075145"/>
            <a:ext cx="5749671" cy="707886"/>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rPr>
              <a:t>Stiller krav til…</a:t>
            </a:r>
          </a:p>
        </p:txBody>
      </p:sp>
      <p:pic>
        <p:nvPicPr>
          <p:cNvPr id="3" name="Billede 2">
            <a:extLst>
              <a:ext uri="{FF2B5EF4-FFF2-40B4-BE49-F238E27FC236}">
                <a16:creationId xmlns:a16="http://schemas.microsoft.com/office/drawing/2014/main" id="{B0FD466E-87BC-4E63-998E-75E6FE9F1E4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7327126" y="-9313"/>
            <a:ext cx="4995186" cy="6858000"/>
          </a:xfrm>
          <a:prstGeom prst="rect">
            <a:avLst/>
          </a:prstGeom>
        </p:spPr>
      </p:pic>
      <p:sp>
        <p:nvSpPr>
          <p:cNvPr id="5" name="TextBox 9">
            <a:extLst>
              <a:ext uri="{FF2B5EF4-FFF2-40B4-BE49-F238E27FC236}">
                <a16:creationId xmlns:a16="http://schemas.microsoft.com/office/drawing/2014/main" id="{50ADFA1A-1C3D-4CFD-AABF-31D7B6543489}"/>
              </a:ext>
            </a:extLst>
          </p:cNvPr>
          <p:cNvSpPr txBox="1"/>
          <p:nvPr/>
        </p:nvSpPr>
        <p:spPr>
          <a:xfrm>
            <a:off x="546081" y="1803227"/>
            <a:ext cx="9278638" cy="4126771"/>
          </a:xfrm>
          <a:prstGeom prst="rect">
            <a:avLst/>
          </a:prstGeom>
          <a:noFill/>
        </p:spPr>
        <p:txBody>
          <a:bodyPr wrap="square" lIns="108000" rtlCol="0">
            <a:spAutoFit/>
          </a:bodyPr>
          <a:lstStyle/>
          <a:p>
            <a:pPr>
              <a:lnSpc>
                <a:spcPct val="107000"/>
              </a:lnSpc>
              <a:spcAft>
                <a:spcPts val="800"/>
              </a:spcAft>
            </a:pPr>
            <a:r>
              <a:rPr lang="da-DK" sz="2400" b="1" dirty="0">
                <a:latin typeface="Calibri" panose="020F0502020204030204" pitchFamily="34" charset="0"/>
                <a:ea typeface="Calibri" panose="020F0502020204030204" pitchFamily="34" charset="0"/>
                <a:cs typeface="Times New Roman" panose="02020603050405020304" pitchFamily="18" charset="0"/>
              </a:rPr>
              <a:t>K</a:t>
            </a:r>
            <a:r>
              <a:rPr lang="da-DK" sz="2400" b="1" dirty="0">
                <a:effectLst/>
                <a:latin typeface="Calibri" panose="020F0502020204030204" pitchFamily="34" charset="0"/>
                <a:ea typeface="Calibri" panose="020F0502020204030204" pitchFamily="34" charset="0"/>
                <a:cs typeface="Times New Roman" panose="02020603050405020304" pitchFamily="18" charset="0"/>
              </a:rPr>
              <a:t>ompetencer de unge atleter typisk skal udvikle: </a:t>
            </a:r>
            <a:endParaRPr lang="da-DK"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Personlige færdigheder</a:t>
            </a:r>
          </a:p>
          <a:p>
            <a:pPr marL="342900" lvl="0" indent="-342900">
              <a:lnSpc>
                <a:spcPct val="107000"/>
              </a:lnSpc>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Faglige færdigheder og nye indlæringsteknikker</a:t>
            </a:r>
          </a:p>
          <a:p>
            <a:pPr marL="342900" lvl="0" indent="-342900">
              <a:lnSpc>
                <a:spcPct val="107000"/>
              </a:lnSpc>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Sociale færdigheder</a:t>
            </a:r>
          </a:p>
          <a:p>
            <a:pPr marL="342900" lvl="0" indent="-342900">
              <a:lnSpc>
                <a:spcPct val="107000"/>
              </a:lnSpc>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Planlægningsfærdigheder</a:t>
            </a:r>
          </a:p>
          <a:p>
            <a:pPr marL="342900" lvl="0" indent="-342900">
              <a:lnSpc>
                <a:spcPct val="107000"/>
              </a:lnSpc>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Tage ansvar for egen udvikling i skole og sport.</a:t>
            </a:r>
          </a:p>
          <a:p>
            <a:pPr marL="342900" lvl="0" indent="-342900">
              <a:lnSpc>
                <a:spcPct val="107000"/>
              </a:lnSpc>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Bruge hjælpe- og støttemuligheder i skole, klub, kommune</a:t>
            </a:r>
          </a:p>
          <a:p>
            <a:pPr marL="342900" indent="-342900">
              <a:lnSpc>
                <a:spcPct val="107000"/>
              </a:lnSpc>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At kunne identificere og bruge støtte- og udviklingspersoner </a:t>
            </a:r>
          </a:p>
          <a:p>
            <a:pPr marL="342900" lvl="0" indent="-342900">
              <a:lnSpc>
                <a:spcPct val="107000"/>
              </a:lnSpc>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Analyse- og refleksionsevne</a:t>
            </a:r>
          </a:p>
          <a:p>
            <a:pPr marL="342900" lvl="0" indent="-342900">
              <a:lnSpc>
                <a:spcPct val="107000"/>
              </a:lnSpc>
              <a:spcAft>
                <a:spcPts val="800"/>
              </a:spcAft>
              <a:buFont typeface="Symbol" panose="05050102010706020507" pitchFamily="18" charset="2"/>
              <a:buChar char=""/>
            </a:pPr>
            <a:r>
              <a:rPr lang="da-DK" sz="2400" dirty="0">
                <a:effectLst/>
                <a:latin typeface="Calibri" panose="020F0502020204030204" pitchFamily="34" charset="0"/>
                <a:ea typeface="Calibri" panose="020F0502020204030204" pitchFamily="34" charset="0"/>
                <a:cs typeface="Times New Roman" panose="02020603050405020304" pitchFamily="18" charset="0"/>
              </a:rPr>
              <a:t>Selvbevidsthed og have fokus på mål og ‘hvorfor’</a:t>
            </a:r>
            <a:endPar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670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879121" y="1075145"/>
            <a:ext cx="5749671" cy="707886"/>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000" b="1" spc="300" dirty="0">
                <a:solidFill>
                  <a:srgbClr val="E7334B"/>
                </a:solidFill>
                <a:latin typeface="Arial Black" panose="020B0604020202020204" pitchFamily="34" charset="0"/>
                <a:cs typeface="Arial Black" panose="020B0604020202020204" pitchFamily="34" charset="0"/>
              </a:rPr>
              <a:t>”Fastholdelse”</a:t>
            </a:r>
            <a:endParaRPr kumimoji="0" lang="da-DK" sz="4000" b="1" i="0" u="none" strike="noStrike" kern="1200" cap="none" spc="300" normalizeH="0" baseline="0" noProof="0" dirty="0">
              <a:ln>
                <a:noFill/>
              </a:ln>
              <a:solidFill>
                <a:srgbClr val="E7334B"/>
              </a:solidFill>
              <a:effectLst/>
              <a:uLnTx/>
              <a:uFillTx/>
              <a:latin typeface="Arial Black" panose="020B0604020202020204" pitchFamily="34" charset="0"/>
              <a:ea typeface="+mn-ea"/>
              <a:cs typeface="Arial Black" panose="020B0604020202020204" pitchFamily="34" charset="0"/>
            </a:endParaRPr>
          </a:p>
        </p:txBody>
      </p:sp>
      <p:pic>
        <p:nvPicPr>
          <p:cNvPr id="3" name="Billede 2">
            <a:extLst>
              <a:ext uri="{FF2B5EF4-FFF2-40B4-BE49-F238E27FC236}">
                <a16:creationId xmlns:a16="http://schemas.microsoft.com/office/drawing/2014/main" id="{B0FD466E-87BC-4E63-998E-75E6FE9F1E4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7327126" y="-9313"/>
            <a:ext cx="4995186" cy="6858000"/>
          </a:xfrm>
          <a:prstGeom prst="rect">
            <a:avLst/>
          </a:prstGeom>
        </p:spPr>
      </p:pic>
      <p:sp>
        <p:nvSpPr>
          <p:cNvPr id="5" name="TextBox 9">
            <a:extLst>
              <a:ext uri="{FF2B5EF4-FFF2-40B4-BE49-F238E27FC236}">
                <a16:creationId xmlns:a16="http://schemas.microsoft.com/office/drawing/2014/main" id="{50ADFA1A-1C3D-4CFD-AABF-31D7B6543489}"/>
              </a:ext>
            </a:extLst>
          </p:cNvPr>
          <p:cNvSpPr txBox="1"/>
          <p:nvPr/>
        </p:nvSpPr>
        <p:spPr>
          <a:xfrm>
            <a:off x="552829" y="2344087"/>
            <a:ext cx="7848893" cy="4832092"/>
          </a:xfrm>
          <a:prstGeom prst="rect">
            <a:avLst/>
          </a:prstGeom>
          <a:noFill/>
        </p:spPr>
        <p:txBody>
          <a:bodyPr wrap="square" lIns="108000"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Personlige </a:t>
            </a:r>
            <a:r>
              <a:rPr lang="da-DK" sz="2800" dirty="0">
                <a:solidFill>
                  <a:prstClr val="black"/>
                </a:solidFill>
                <a:latin typeface="Arial" panose="020B0604020202020204" pitchFamily="34" charset="0"/>
                <a:cs typeface="Arial" panose="020B0604020202020204" pitchFamily="34" charset="0"/>
              </a:rPr>
              <a:t>kompetencer, herunder handlestrategier ved udfordringer/modgang</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da-DK" sz="28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defRPr/>
            </a:pPr>
            <a:r>
              <a:rPr lang="da-DK" sz="2800" dirty="0">
                <a:solidFill>
                  <a:prstClr val="black"/>
                </a:solidFill>
                <a:latin typeface="Arial" panose="020B0604020202020204" pitchFamily="34" charset="0"/>
                <a:cs typeface="Arial" panose="020B0604020202020204" pitchFamily="34" charset="0"/>
              </a:rPr>
              <a:t>Trivsel og gode miljøer i skole og sport</a:t>
            </a:r>
          </a:p>
          <a:p>
            <a:pPr marR="0" lvl="0" algn="l" defTabSz="914400" rtl="0" eaLnBrk="1" fontAlgn="auto" latinLnBrk="0" hangingPunct="1">
              <a:lnSpc>
                <a:spcPct val="100000"/>
              </a:lnSpc>
              <a:spcBef>
                <a:spcPts val="0"/>
              </a:spcBef>
              <a:spcAft>
                <a:spcPts val="0"/>
              </a:spcAft>
              <a:buClrTx/>
              <a:buSzTx/>
              <a:tabLst/>
              <a:defRPr/>
            </a:pPr>
            <a:endParaRPr lang="da-DK" sz="28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a-DK" sz="2800" dirty="0">
                <a:solidFill>
                  <a:prstClr val="black"/>
                </a:solidFill>
                <a:latin typeface="Arial" panose="020B0604020202020204" pitchFamily="34" charset="0"/>
                <a:cs typeface="Arial" panose="020B0604020202020204" pitchFamily="34" charset="0"/>
              </a:rPr>
              <a:t>Oplevelse af s</a:t>
            </a:r>
            <a:r>
              <a:rPr kumimoji="0" lang="da-DK"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tøtte</a:t>
            </a:r>
            <a:r>
              <a:rPr lang="da-DK" sz="2800" dirty="0">
                <a:solidFill>
                  <a:prstClr val="black"/>
                </a:solidFill>
                <a:latin typeface="Arial" panose="020B0604020202020204" pitchFamily="34" charset="0"/>
                <a:cs typeface="Arial" panose="020B0604020202020204" pitchFamily="34" charset="0"/>
              </a:rPr>
              <a:t>, </a:t>
            </a:r>
            <a:r>
              <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forståelse og samarbejde</a:t>
            </a:r>
          </a:p>
          <a:p>
            <a:pPr marR="0" lvl="0" algn="l" defTabSz="914400" rtl="0" eaLnBrk="1" fontAlgn="auto" latinLnBrk="0" hangingPunct="1">
              <a:lnSpc>
                <a:spcPct val="100000"/>
              </a:lnSpc>
              <a:spcBef>
                <a:spcPts val="0"/>
              </a:spcBef>
              <a:spcAft>
                <a:spcPts val="0"/>
              </a:spcAft>
              <a:buClrTx/>
              <a:buSzTx/>
              <a:tabLst/>
              <a:defRPr/>
            </a:pPr>
            <a:endParaRPr lang="da-DK" sz="28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Oplevelse</a:t>
            </a:r>
            <a:r>
              <a:rPr kumimoji="0" lang="da-DK"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af </a:t>
            </a:r>
            <a:r>
              <a:rPr lang="da-DK" sz="2800" dirty="0">
                <a:solidFill>
                  <a:prstClr val="black"/>
                </a:solidFill>
                <a:latin typeface="Arial" panose="020B0604020202020204" pitchFamily="34" charset="0"/>
                <a:cs typeface="Arial" panose="020B0604020202020204" pitchFamily="34" charset="0"/>
              </a:rPr>
              <a:t>u</a:t>
            </a:r>
            <a:r>
              <a:rPr kumimoji="0" lang="da-DK"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dvikling</a:t>
            </a:r>
            <a:endPar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67351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DCB987-E75E-1947-BDA5-9652327161A6}"/>
              </a:ext>
            </a:extLst>
          </p:cNvPr>
          <p:cNvSpPr txBox="1"/>
          <p:nvPr/>
        </p:nvSpPr>
        <p:spPr>
          <a:xfrm>
            <a:off x="662152" y="2460626"/>
            <a:ext cx="11067393" cy="2246769"/>
          </a:xfrm>
          <a:prstGeom prst="rect">
            <a:avLst/>
          </a:prstGeom>
          <a:noFill/>
        </p:spPr>
        <p:txBody>
          <a:bodyPr wrap="square" lIns="108000" rtlCol="0">
            <a:spAutoFit/>
          </a:bodyPr>
          <a:lstStyle/>
          <a:p>
            <a:r>
              <a:rPr lang="da-DK" sz="7000" b="1" spc="300" dirty="0">
                <a:solidFill>
                  <a:schemeClr val="bg1"/>
                </a:solidFill>
                <a:latin typeface="Arial" panose="020B0604020202020204" pitchFamily="34" charset="0"/>
                <a:cs typeface="Arial" panose="020B0604020202020204" pitchFamily="34" charset="0"/>
              </a:rPr>
              <a:t>Skolen/holdet som et talentudviklingsmiljø?</a:t>
            </a:r>
          </a:p>
        </p:txBody>
      </p:sp>
      <p:pic>
        <p:nvPicPr>
          <p:cNvPr id="7" name="Billede 6">
            <a:extLst>
              <a:ext uri="{FF2B5EF4-FFF2-40B4-BE49-F238E27FC236}">
                <a16:creationId xmlns:a16="http://schemas.microsoft.com/office/drawing/2014/main" id="{FE0D53BF-4EB1-4B4B-808B-0587633973B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86584" y="30218"/>
            <a:ext cx="5216457" cy="6831613"/>
          </a:xfrm>
          <a:prstGeom prst="rect">
            <a:avLst/>
          </a:prstGeom>
        </p:spPr>
      </p:pic>
    </p:spTree>
    <p:extLst>
      <p:ext uri="{BB962C8B-B14F-4D97-AF65-F5344CB8AC3E}">
        <p14:creationId xmlns:p14="http://schemas.microsoft.com/office/powerpoint/2010/main" val="2304045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val 2"/>
          <p:cNvSpPr>
            <a:spLocks noChangeArrowheads="1"/>
          </p:cNvSpPr>
          <p:nvPr/>
        </p:nvSpPr>
        <p:spPr bwMode="auto">
          <a:xfrm>
            <a:off x="2309814" y="53975"/>
            <a:ext cx="7380287" cy="6732588"/>
          </a:xfrm>
          <a:prstGeom prst="ellipse">
            <a:avLst/>
          </a:prstGeom>
          <a:solidFill>
            <a:schemeClr val="bg1"/>
          </a:solidFill>
          <a:ln w="19050">
            <a:solidFill>
              <a:srgbClr val="C00000"/>
            </a:solidFill>
            <a:round/>
            <a:headEnd/>
            <a:tailEnd/>
          </a:ln>
        </p:spPr>
        <p:txBody>
          <a:bodyPr wrap="none" anchor="ctr"/>
          <a:lstStyle/>
          <a:p>
            <a:pPr algn="ctr" fontAlgn="base">
              <a:spcBef>
                <a:spcPct val="0"/>
              </a:spcBef>
              <a:spcAft>
                <a:spcPct val="0"/>
              </a:spcAft>
            </a:pPr>
            <a:endParaRPr lang="da-DK" sz="1400">
              <a:solidFill>
                <a:srgbClr val="000000"/>
              </a:solidFill>
              <a:latin typeface="Times New Roman" pitchFamily="18" charset="0"/>
              <a:cs typeface="Times New Roman" pitchFamily="18" charset="0"/>
            </a:endParaRPr>
          </a:p>
        </p:txBody>
      </p:sp>
      <p:sp>
        <p:nvSpPr>
          <p:cNvPr id="7171" name="Oval 3"/>
          <p:cNvSpPr>
            <a:spLocks noChangeAspect="1" noChangeArrowheads="1"/>
          </p:cNvSpPr>
          <p:nvPr/>
        </p:nvSpPr>
        <p:spPr bwMode="auto">
          <a:xfrm>
            <a:off x="2640013" y="371475"/>
            <a:ext cx="6769100" cy="6097587"/>
          </a:xfrm>
          <a:prstGeom prst="ellipse">
            <a:avLst/>
          </a:prstGeom>
          <a:solidFill>
            <a:schemeClr val="accent1"/>
          </a:solidFill>
          <a:ln w="19050">
            <a:solidFill>
              <a:srgbClr val="C00000"/>
            </a:solidFill>
            <a:prstDash val="dash"/>
            <a:round/>
            <a:headEnd/>
            <a:tailEnd/>
          </a:ln>
          <a:effectLst/>
        </p:spPr>
        <p:txBody>
          <a:bodyPr wrap="none" anchor="ctr"/>
          <a:lstStyle/>
          <a:p>
            <a:pPr algn="ctr" fontAlgn="base">
              <a:spcBef>
                <a:spcPct val="0"/>
              </a:spcBef>
              <a:spcAft>
                <a:spcPct val="0"/>
              </a:spcAft>
              <a:defRPr/>
            </a:pPr>
            <a:endParaRPr lang="da-DK" sz="1400" dirty="0">
              <a:solidFill>
                <a:srgbClr val="000000"/>
              </a:solidFill>
              <a:latin typeface="Times New Roman" pitchFamily="18" charset="0"/>
              <a:cs typeface="Times New Roman" pitchFamily="18" charset="0"/>
            </a:endParaRPr>
          </a:p>
        </p:txBody>
      </p:sp>
      <p:sp>
        <p:nvSpPr>
          <p:cNvPr id="2052" name="Oval 4"/>
          <p:cNvSpPr>
            <a:spLocks noChangeAspect="1" noChangeArrowheads="1"/>
          </p:cNvSpPr>
          <p:nvPr/>
        </p:nvSpPr>
        <p:spPr bwMode="auto">
          <a:xfrm>
            <a:off x="3667126" y="1285876"/>
            <a:ext cx="4652963" cy="4284663"/>
          </a:xfrm>
          <a:prstGeom prst="ellipse">
            <a:avLst/>
          </a:prstGeom>
          <a:solidFill>
            <a:schemeClr val="bg1"/>
          </a:solidFill>
          <a:ln w="19050">
            <a:solidFill>
              <a:srgbClr val="C00000"/>
            </a:solidFill>
            <a:prstDash val="dash"/>
            <a:round/>
            <a:headEnd/>
            <a:tailEnd/>
          </a:ln>
        </p:spPr>
        <p:txBody>
          <a:bodyPr wrap="none" anchor="ctr"/>
          <a:lstStyle/>
          <a:p>
            <a:pPr algn="ctr" fontAlgn="base">
              <a:spcBef>
                <a:spcPct val="0"/>
              </a:spcBef>
              <a:spcAft>
                <a:spcPct val="0"/>
              </a:spcAft>
            </a:pPr>
            <a:endParaRPr lang="en-US" sz="1400" b="1">
              <a:solidFill>
                <a:srgbClr val="000000"/>
              </a:solidFill>
              <a:latin typeface="Times New Roman" pitchFamily="18" charset="0"/>
              <a:cs typeface="Times New Roman" pitchFamily="18" charset="0"/>
            </a:endParaRPr>
          </a:p>
          <a:p>
            <a:pPr algn="ctr" fontAlgn="base">
              <a:spcBef>
                <a:spcPct val="0"/>
              </a:spcBef>
              <a:spcAft>
                <a:spcPct val="0"/>
              </a:spcAft>
            </a:pPr>
            <a:endParaRPr lang="en-US" sz="1400" b="1">
              <a:solidFill>
                <a:srgbClr val="000000"/>
              </a:solidFill>
              <a:latin typeface="Times New Roman" pitchFamily="18" charset="0"/>
              <a:cs typeface="Times New Roman" pitchFamily="18" charset="0"/>
            </a:endParaRPr>
          </a:p>
        </p:txBody>
      </p:sp>
      <p:sp>
        <p:nvSpPr>
          <p:cNvPr id="2053" name="Oval 6"/>
          <p:cNvSpPr>
            <a:spLocks noChangeArrowheads="1"/>
          </p:cNvSpPr>
          <p:nvPr/>
        </p:nvSpPr>
        <p:spPr bwMode="auto">
          <a:xfrm>
            <a:off x="7310438" y="3138488"/>
            <a:ext cx="971550" cy="647700"/>
          </a:xfrm>
          <a:prstGeom prst="ellipse">
            <a:avLst/>
          </a:prstGeom>
          <a:solidFill>
            <a:schemeClr val="accent2"/>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a:solidFill>
                  <a:srgbClr val="FFFFFF"/>
                </a:solidFill>
                <a:latin typeface="Times New Roman" pitchFamily="18" charset="0"/>
                <a:cs typeface="Times New Roman" pitchFamily="18" charset="0"/>
              </a:rPr>
              <a:t>Andre hold </a:t>
            </a:r>
          </a:p>
          <a:p>
            <a:pPr algn="ctr" fontAlgn="base">
              <a:spcBef>
                <a:spcPct val="0"/>
              </a:spcBef>
              <a:spcAft>
                <a:spcPct val="0"/>
              </a:spcAft>
            </a:pPr>
            <a:r>
              <a:rPr lang="en-US" sz="1400" dirty="0" err="1">
                <a:solidFill>
                  <a:srgbClr val="FFFFFF"/>
                </a:solidFill>
                <a:latin typeface="Times New Roman" pitchFamily="18" charset="0"/>
                <a:cs typeface="Times New Roman" pitchFamily="18" charset="0"/>
              </a:rPr>
              <a:t>og</a:t>
            </a:r>
            <a:r>
              <a:rPr lang="en-US" sz="1400" dirty="0">
                <a:solidFill>
                  <a:srgbClr val="FFFFFF"/>
                </a:solidFill>
                <a:latin typeface="Times New Roman" pitchFamily="18" charset="0"/>
                <a:cs typeface="Times New Roman" pitchFamily="18" charset="0"/>
              </a:rPr>
              <a:t> </a:t>
            </a:r>
            <a:r>
              <a:rPr lang="en-US" sz="1400" dirty="0" err="1">
                <a:solidFill>
                  <a:srgbClr val="FFFFFF"/>
                </a:solidFill>
                <a:latin typeface="Times New Roman" pitchFamily="18" charset="0"/>
                <a:cs typeface="Times New Roman" pitchFamily="18" charset="0"/>
              </a:rPr>
              <a:t>klubber</a:t>
            </a:r>
            <a:endParaRPr lang="en-US" sz="1400" dirty="0">
              <a:solidFill>
                <a:srgbClr val="FFFFFF"/>
              </a:solidFill>
              <a:latin typeface="Times New Roman" pitchFamily="18" charset="0"/>
              <a:cs typeface="Times New Roman" pitchFamily="18" charset="0"/>
            </a:endParaRPr>
          </a:p>
        </p:txBody>
      </p:sp>
      <p:sp>
        <p:nvSpPr>
          <p:cNvPr id="2054" name="Oval 8"/>
          <p:cNvSpPr>
            <a:spLocks noChangeArrowheads="1"/>
          </p:cNvSpPr>
          <p:nvPr/>
        </p:nvSpPr>
        <p:spPr bwMode="auto">
          <a:xfrm>
            <a:off x="3738563" y="3138488"/>
            <a:ext cx="971550" cy="647700"/>
          </a:xfrm>
          <a:prstGeom prst="ellipse">
            <a:avLst/>
          </a:prstGeom>
          <a:solidFill>
            <a:schemeClr val="accent2"/>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a:solidFill>
                  <a:srgbClr val="FFFFFF"/>
                </a:solidFill>
                <a:latin typeface="Times New Roman" pitchFamily="18" charset="0"/>
                <a:cs typeface="Times New Roman" pitchFamily="18" charset="0"/>
              </a:rPr>
              <a:t>Sport</a:t>
            </a:r>
          </a:p>
        </p:txBody>
      </p:sp>
      <p:sp>
        <p:nvSpPr>
          <p:cNvPr id="2055" name="Oval 9"/>
          <p:cNvSpPr>
            <a:spLocks noChangeArrowheads="1"/>
          </p:cNvSpPr>
          <p:nvPr/>
        </p:nvSpPr>
        <p:spPr bwMode="auto">
          <a:xfrm>
            <a:off x="2667000" y="3138488"/>
            <a:ext cx="971550" cy="647700"/>
          </a:xfrm>
          <a:prstGeom prst="ellipse">
            <a:avLst/>
          </a:prstGeom>
          <a:solidFill>
            <a:schemeClr val="accent1">
              <a:lumMod val="50000"/>
            </a:schemeClr>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err="1">
                <a:solidFill>
                  <a:srgbClr val="FFFFFF"/>
                </a:solidFill>
                <a:latin typeface="Times New Roman" pitchFamily="18" charset="0"/>
                <a:cs typeface="Times New Roman" pitchFamily="18" charset="0"/>
              </a:rPr>
              <a:t>Uddannelses</a:t>
            </a:r>
            <a:endParaRPr lang="en-US" sz="1400" dirty="0">
              <a:solidFill>
                <a:srgbClr val="FFFFFF"/>
              </a:solidFill>
              <a:latin typeface="Times New Roman" pitchFamily="18" charset="0"/>
              <a:cs typeface="Times New Roman" pitchFamily="18" charset="0"/>
            </a:endParaRPr>
          </a:p>
          <a:p>
            <a:pPr algn="ctr" fontAlgn="base">
              <a:spcBef>
                <a:spcPct val="0"/>
              </a:spcBef>
              <a:spcAft>
                <a:spcPct val="0"/>
              </a:spcAft>
            </a:pPr>
            <a:r>
              <a:rPr lang="en-US" sz="1400" dirty="0">
                <a:solidFill>
                  <a:srgbClr val="FFFFFF"/>
                </a:solidFill>
                <a:latin typeface="Times New Roman" pitchFamily="18" charset="0"/>
                <a:cs typeface="Times New Roman" pitchFamily="18" charset="0"/>
              </a:rPr>
              <a:t>system</a:t>
            </a:r>
          </a:p>
        </p:txBody>
      </p:sp>
      <p:sp>
        <p:nvSpPr>
          <p:cNvPr id="2056" name="Oval 10"/>
          <p:cNvSpPr>
            <a:spLocks noChangeArrowheads="1"/>
          </p:cNvSpPr>
          <p:nvPr/>
        </p:nvSpPr>
        <p:spPr bwMode="auto">
          <a:xfrm>
            <a:off x="8382000" y="3138488"/>
            <a:ext cx="971550" cy="647700"/>
          </a:xfrm>
          <a:prstGeom prst="ellipse">
            <a:avLst/>
          </a:prstGeom>
          <a:solidFill>
            <a:schemeClr val="accent1">
              <a:lumMod val="50000"/>
            </a:schemeClr>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err="1">
                <a:solidFill>
                  <a:srgbClr val="FFFFFF"/>
                </a:solidFill>
                <a:latin typeface="Times New Roman" pitchFamily="18" charset="0"/>
                <a:cs typeface="Times New Roman" pitchFamily="18" charset="0"/>
              </a:rPr>
              <a:t>Forbund</a:t>
            </a:r>
            <a:endParaRPr lang="en-US" sz="1400" dirty="0">
              <a:solidFill>
                <a:srgbClr val="FFFFFF"/>
              </a:solidFill>
              <a:latin typeface="Times New Roman" pitchFamily="18" charset="0"/>
              <a:cs typeface="Times New Roman" pitchFamily="18" charset="0"/>
            </a:endParaRPr>
          </a:p>
        </p:txBody>
      </p:sp>
      <p:sp>
        <p:nvSpPr>
          <p:cNvPr id="2057" name="Rectangle 12"/>
          <p:cNvSpPr>
            <a:spLocks noChangeArrowheads="1"/>
          </p:cNvSpPr>
          <p:nvPr/>
        </p:nvSpPr>
        <p:spPr bwMode="auto">
          <a:xfrm rot="1572257">
            <a:off x="6816726" y="260350"/>
            <a:ext cx="1584325" cy="647700"/>
          </a:xfrm>
          <a:prstGeom prst="rect">
            <a:avLst/>
          </a:prstGeom>
          <a:noFill/>
          <a:ln w="9525">
            <a:noFill/>
            <a:miter lim="800000"/>
            <a:headEnd/>
            <a:tailEnd/>
          </a:ln>
        </p:spPr>
        <p:txBody>
          <a:bodyPr wrap="none" anchor="ctr"/>
          <a:lstStyle/>
          <a:p>
            <a:pPr algn="ctr" fontAlgn="base">
              <a:spcBef>
                <a:spcPct val="0"/>
              </a:spcBef>
              <a:spcAft>
                <a:spcPct val="0"/>
              </a:spcAft>
            </a:pPr>
            <a:r>
              <a:rPr lang="da-DK" sz="1600" dirty="0">
                <a:solidFill>
                  <a:srgbClr val="333399"/>
                </a:solidFill>
                <a:latin typeface="Times New Roman" pitchFamily="18" charset="0"/>
                <a:cs typeface="Times New Roman" pitchFamily="18" charset="0"/>
              </a:rPr>
              <a:t>Fremtid</a:t>
            </a:r>
          </a:p>
        </p:txBody>
      </p:sp>
      <p:sp>
        <p:nvSpPr>
          <p:cNvPr id="2058" name="Rectangle 13"/>
          <p:cNvSpPr>
            <a:spLocks noChangeArrowheads="1"/>
          </p:cNvSpPr>
          <p:nvPr/>
        </p:nvSpPr>
        <p:spPr bwMode="auto">
          <a:xfrm rot="-1382550">
            <a:off x="3575051" y="260350"/>
            <a:ext cx="1584325" cy="647700"/>
          </a:xfrm>
          <a:prstGeom prst="rect">
            <a:avLst/>
          </a:prstGeom>
          <a:noFill/>
          <a:ln w="9525">
            <a:noFill/>
            <a:miter lim="800000"/>
            <a:headEnd/>
            <a:tailEnd/>
          </a:ln>
        </p:spPr>
        <p:txBody>
          <a:bodyPr wrap="none" anchor="ctr"/>
          <a:lstStyle/>
          <a:p>
            <a:pPr algn="ctr" fontAlgn="base">
              <a:spcBef>
                <a:spcPct val="0"/>
              </a:spcBef>
              <a:spcAft>
                <a:spcPct val="0"/>
              </a:spcAft>
            </a:pPr>
            <a:r>
              <a:rPr lang="da-DK" sz="1600" dirty="0">
                <a:solidFill>
                  <a:srgbClr val="333399"/>
                </a:solidFill>
                <a:latin typeface="Times New Roman" pitchFamily="18" charset="0"/>
                <a:cs typeface="Times New Roman" pitchFamily="18" charset="0"/>
              </a:rPr>
              <a:t>Fortid</a:t>
            </a:r>
          </a:p>
        </p:txBody>
      </p:sp>
      <p:sp>
        <p:nvSpPr>
          <p:cNvPr id="2059" name="Text Box 14"/>
          <p:cNvSpPr txBox="1">
            <a:spLocks noChangeArrowheads="1"/>
          </p:cNvSpPr>
          <p:nvPr/>
        </p:nvSpPr>
        <p:spPr bwMode="auto">
          <a:xfrm rot="-2165815">
            <a:off x="3674078" y="1307696"/>
            <a:ext cx="1333456" cy="307777"/>
          </a:xfrm>
          <a:prstGeom prst="rect">
            <a:avLst/>
          </a:prstGeom>
          <a:noFill/>
          <a:ln w="9525">
            <a:noFill/>
            <a:miter lim="800000"/>
            <a:headEnd/>
            <a:tailEnd/>
          </a:ln>
        </p:spPr>
        <p:txBody>
          <a:bodyPr wrap="square">
            <a:spAutoFit/>
          </a:bodyPr>
          <a:lstStyle/>
          <a:p>
            <a:pPr fontAlgn="base">
              <a:spcBef>
                <a:spcPct val="50000"/>
              </a:spcBef>
              <a:spcAft>
                <a:spcPct val="0"/>
              </a:spcAft>
            </a:pPr>
            <a:r>
              <a:rPr lang="en-US" sz="1400" dirty="0" err="1">
                <a:solidFill>
                  <a:srgbClr val="333399"/>
                </a:solidFill>
                <a:latin typeface="Times New Roman" pitchFamily="18" charset="0"/>
                <a:cs typeface="Times New Roman" pitchFamily="18" charset="0"/>
              </a:rPr>
              <a:t>Ungdomskultur</a:t>
            </a:r>
            <a:endParaRPr lang="en-US" sz="1400" dirty="0">
              <a:solidFill>
                <a:srgbClr val="333399"/>
              </a:solidFill>
              <a:latin typeface="Times New Roman" pitchFamily="18" charset="0"/>
              <a:cs typeface="Times New Roman" pitchFamily="18" charset="0"/>
            </a:endParaRPr>
          </a:p>
        </p:txBody>
      </p:sp>
      <p:sp>
        <p:nvSpPr>
          <p:cNvPr id="2060" name="Text Box 15"/>
          <p:cNvSpPr txBox="1">
            <a:spLocks noChangeArrowheads="1"/>
          </p:cNvSpPr>
          <p:nvPr/>
        </p:nvSpPr>
        <p:spPr bwMode="auto">
          <a:xfrm rot="2312267">
            <a:off x="7140576" y="1223963"/>
            <a:ext cx="1223963" cy="539750"/>
          </a:xfrm>
          <a:prstGeom prst="rect">
            <a:avLst/>
          </a:prstGeom>
          <a:noFill/>
          <a:ln w="9525">
            <a:noFill/>
            <a:miter lim="800000"/>
            <a:headEnd/>
            <a:tailEnd/>
          </a:ln>
        </p:spPr>
        <p:txBody>
          <a:bodyPr/>
          <a:lstStyle/>
          <a:p>
            <a:pPr fontAlgn="base">
              <a:spcBef>
                <a:spcPct val="50000"/>
              </a:spcBef>
              <a:spcAft>
                <a:spcPct val="0"/>
              </a:spcAft>
            </a:pPr>
            <a:r>
              <a:rPr lang="en-US" sz="1400" dirty="0" err="1">
                <a:solidFill>
                  <a:srgbClr val="333399"/>
                </a:solidFill>
                <a:latin typeface="Times New Roman" pitchFamily="18" charset="0"/>
                <a:cs typeface="Times New Roman" pitchFamily="18" charset="0"/>
              </a:rPr>
              <a:t>Specifik</a:t>
            </a:r>
            <a:r>
              <a:rPr lang="en-US" sz="1400" dirty="0">
                <a:solidFill>
                  <a:srgbClr val="333399"/>
                </a:solidFill>
                <a:latin typeface="Times New Roman" pitchFamily="18" charset="0"/>
                <a:cs typeface="Times New Roman" pitchFamily="18" charset="0"/>
              </a:rPr>
              <a:t> </a:t>
            </a:r>
            <a:r>
              <a:rPr lang="en-US" sz="1400" dirty="0" err="1">
                <a:solidFill>
                  <a:srgbClr val="333399"/>
                </a:solidFill>
                <a:latin typeface="Times New Roman" pitchFamily="18" charset="0"/>
                <a:cs typeface="Times New Roman" pitchFamily="18" charset="0"/>
              </a:rPr>
              <a:t>sportskultur</a:t>
            </a:r>
            <a:endParaRPr lang="en-US" sz="1400" dirty="0">
              <a:solidFill>
                <a:srgbClr val="333399"/>
              </a:solidFill>
              <a:latin typeface="Times New Roman" pitchFamily="18" charset="0"/>
              <a:cs typeface="Times New Roman" pitchFamily="18" charset="0"/>
            </a:endParaRPr>
          </a:p>
        </p:txBody>
      </p:sp>
      <p:sp>
        <p:nvSpPr>
          <p:cNvPr id="2061" name="Text Box 18"/>
          <p:cNvSpPr txBox="1">
            <a:spLocks noChangeArrowheads="1"/>
          </p:cNvSpPr>
          <p:nvPr/>
        </p:nvSpPr>
        <p:spPr bwMode="auto">
          <a:xfrm>
            <a:off x="2595539" y="4192794"/>
            <a:ext cx="1514475" cy="307777"/>
          </a:xfrm>
          <a:prstGeom prst="rect">
            <a:avLst/>
          </a:prstGeom>
          <a:noFill/>
          <a:ln w="9525">
            <a:noFill/>
            <a:miter lim="800000"/>
            <a:headEnd/>
            <a:tailEnd/>
          </a:ln>
        </p:spPr>
        <p:txBody>
          <a:bodyPr>
            <a:spAutoFit/>
          </a:bodyPr>
          <a:lstStyle/>
          <a:p>
            <a:pPr algn="ctr" fontAlgn="base">
              <a:spcBef>
                <a:spcPct val="50000"/>
              </a:spcBef>
              <a:spcAft>
                <a:spcPct val="0"/>
              </a:spcAft>
            </a:pPr>
            <a:r>
              <a:rPr lang="da-DK" sz="1400" i="1" dirty="0">
                <a:solidFill>
                  <a:srgbClr val="C00000"/>
                </a:solidFill>
                <a:latin typeface="Times New Roman" pitchFamily="18" charset="0"/>
                <a:cs typeface="Times New Roman" pitchFamily="18" charset="0"/>
              </a:rPr>
              <a:t>Makromiljø</a:t>
            </a:r>
          </a:p>
        </p:txBody>
      </p:sp>
      <p:sp>
        <p:nvSpPr>
          <p:cNvPr id="2062" name="Text Box 19"/>
          <p:cNvSpPr txBox="1">
            <a:spLocks noChangeArrowheads="1"/>
          </p:cNvSpPr>
          <p:nvPr/>
        </p:nvSpPr>
        <p:spPr bwMode="auto">
          <a:xfrm>
            <a:off x="2095472" y="5759451"/>
            <a:ext cx="1500198" cy="584775"/>
          </a:xfrm>
          <a:prstGeom prst="rect">
            <a:avLst/>
          </a:prstGeom>
          <a:noFill/>
          <a:ln w="9525">
            <a:noFill/>
            <a:miter lim="800000"/>
            <a:headEnd/>
            <a:tailEnd/>
          </a:ln>
        </p:spPr>
        <p:txBody>
          <a:bodyPr wrap="square">
            <a:spAutoFit/>
          </a:bodyPr>
          <a:lstStyle/>
          <a:p>
            <a:pPr fontAlgn="base">
              <a:spcBef>
                <a:spcPct val="50000"/>
              </a:spcBef>
              <a:spcAft>
                <a:spcPct val="0"/>
              </a:spcAft>
            </a:pPr>
            <a:r>
              <a:rPr lang="da-DK" sz="1600" dirty="0">
                <a:solidFill>
                  <a:srgbClr val="C00000"/>
                </a:solidFill>
                <a:latin typeface="Times New Roman" pitchFamily="18" charset="0"/>
                <a:cs typeface="Times New Roman" pitchFamily="18" charset="0"/>
              </a:rPr>
              <a:t>Ikke-sportsligt domæne</a:t>
            </a:r>
          </a:p>
        </p:txBody>
      </p:sp>
      <p:sp>
        <p:nvSpPr>
          <p:cNvPr id="2063" name="Text Box 20"/>
          <p:cNvSpPr txBox="1">
            <a:spLocks noChangeArrowheads="1"/>
          </p:cNvSpPr>
          <p:nvPr/>
        </p:nvSpPr>
        <p:spPr bwMode="auto">
          <a:xfrm>
            <a:off x="8586788" y="5759451"/>
            <a:ext cx="1223962" cy="584775"/>
          </a:xfrm>
          <a:prstGeom prst="rect">
            <a:avLst/>
          </a:prstGeom>
          <a:noFill/>
          <a:ln w="9525">
            <a:noFill/>
            <a:miter lim="800000"/>
            <a:headEnd/>
            <a:tailEnd/>
          </a:ln>
        </p:spPr>
        <p:txBody>
          <a:bodyPr>
            <a:spAutoFit/>
          </a:bodyPr>
          <a:lstStyle/>
          <a:p>
            <a:pPr fontAlgn="base">
              <a:spcBef>
                <a:spcPct val="50000"/>
              </a:spcBef>
              <a:spcAft>
                <a:spcPct val="0"/>
              </a:spcAft>
            </a:pPr>
            <a:r>
              <a:rPr lang="da-DK" sz="1600" dirty="0">
                <a:solidFill>
                  <a:srgbClr val="C00000"/>
                </a:solidFill>
                <a:latin typeface="Times New Roman" pitchFamily="18" charset="0"/>
                <a:cs typeface="Times New Roman" pitchFamily="18" charset="0"/>
              </a:rPr>
              <a:t>Sportsligt  domæne</a:t>
            </a:r>
          </a:p>
        </p:txBody>
      </p:sp>
      <p:sp>
        <p:nvSpPr>
          <p:cNvPr id="7191" name="Text Box 23"/>
          <p:cNvSpPr txBox="1">
            <a:spLocks noChangeArrowheads="1"/>
          </p:cNvSpPr>
          <p:nvPr/>
        </p:nvSpPr>
        <p:spPr bwMode="auto">
          <a:xfrm rot="-19424822">
            <a:off x="3684588" y="5148263"/>
            <a:ext cx="1223962" cy="53975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400" dirty="0">
                <a:solidFill>
                  <a:srgbClr val="333399"/>
                </a:solidFill>
                <a:latin typeface="Times New Roman" pitchFamily="18" charset="0"/>
                <a:cs typeface="Times New Roman" pitchFamily="18" charset="0"/>
              </a:rPr>
              <a:t>National </a:t>
            </a:r>
            <a:r>
              <a:rPr lang="en-US" sz="1400" dirty="0" err="1">
                <a:solidFill>
                  <a:srgbClr val="333399"/>
                </a:solidFill>
                <a:latin typeface="Times New Roman" pitchFamily="18" charset="0"/>
                <a:cs typeface="Times New Roman" pitchFamily="18" charset="0"/>
              </a:rPr>
              <a:t>kultur</a:t>
            </a:r>
            <a:endParaRPr lang="en-US" sz="1400" dirty="0">
              <a:solidFill>
                <a:srgbClr val="333399"/>
              </a:solidFill>
              <a:latin typeface="Times New Roman" pitchFamily="18" charset="0"/>
              <a:cs typeface="Times New Roman" pitchFamily="18" charset="0"/>
            </a:endParaRPr>
          </a:p>
        </p:txBody>
      </p:sp>
      <p:sp>
        <p:nvSpPr>
          <p:cNvPr id="2065" name="Text Box 24"/>
          <p:cNvSpPr txBox="1">
            <a:spLocks noChangeArrowheads="1"/>
          </p:cNvSpPr>
          <p:nvPr/>
        </p:nvSpPr>
        <p:spPr bwMode="auto">
          <a:xfrm rot="-2091566">
            <a:off x="7140576" y="5148263"/>
            <a:ext cx="1223963" cy="539750"/>
          </a:xfrm>
          <a:prstGeom prst="rect">
            <a:avLst/>
          </a:prstGeom>
          <a:noFill/>
          <a:ln w="9525">
            <a:noFill/>
            <a:miter lim="800000"/>
            <a:headEnd/>
            <a:tailEnd/>
          </a:ln>
        </p:spPr>
        <p:txBody>
          <a:bodyPr/>
          <a:lstStyle/>
          <a:p>
            <a:pPr fontAlgn="base">
              <a:spcBef>
                <a:spcPct val="50000"/>
              </a:spcBef>
              <a:spcAft>
                <a:spcPct val="0"/>
              </a:spcAft>
            </a:pPr>
            <a:r>
              <a:rPr lang="en-US" sz="1400" dirty="0" err="1">
                <a:solidFill>
                  <a:srgbClr val="333399"/>
                </a:solidFill>
                <a:latin typeface="Times New Roman" pitchFamily="18" charset="0"/>
                <a:cs typeface="Times New Roman" pitchFamily="18" charset="0"/>
              </a:rPr>
              <a:t>Generel</a:t>
            </a:r>
            <a:r>
              <a:rPr lang="en-US" sz="1400" dirty="0">
                <a:solidFill>
                  <a:srgbClr val="333399"/>
                </a:solidFill>
                <a:latin typeface="Times New Roman" pitchFamily="18" charset="0"/>
                <a:cs typeface="Times New Roman" pitchFamily="18" charset="0"/>
              </a:rPr>
              <a:t> </a:t>
            </a:r>
            <a:r>
              <a:rPr lang="en-US" sz="1400" dirty="0" err="1">
                <a:solidFill>
                  <a:srgbClr val="333399"/>
                </a:solidFill>
                <a:latin typeface="Times New Roman" pitchFamily="18" charset="0"/>
                <a:cs typeface="Times New Roman" pitchFamily="18" charset="0"/>
              </a:rPr>
              <a:t>sportskultur</a:t>
            </a:r>
            <a:endParaRPr lang="en-US" sz="1400" dirty="0">
              <a:solidFill>
                <a:srgbClr val="333399"/>
              </a:solidFill>
              <a:latin typeface="Times New Roman" pitchFamily="18" charset="0"/>
              <a:cs typeface="Times New Roman" pitchFamily="18" charset="0"/>
            </a:endParaRPr>
          </a:p>
        </p:txBody>
      </p:sp>
      <p:sp>
        <p:nvSpPr>
          <p:cNvPr id="7189" name="Oval 21"/>
          <p:cNvSpPr>
            <a:spLocks noChangeArrowheads="1"/>
          </p:cNvSpPr>
          <p:nvPr/>
        </p:nvSpPr>
        <p:spPr bwMode="auto">
          <a:xfrm>
            <a:off x="4799013" y="2278063"/>
            <a:ext cx="2449512" cy="2303462"/>
          </a:xfrm>
          <a:prstGeom prst="ellipse">
            <a:avLst/>
          </a:prstGeom>
          <a:solidFill>
            <a:schemeClr val="accent1"/>
          </a:solidFill>
          <a:ln w="15875">
            <a:solidFill>
              <a:srgbClr val="C00000"/>
            </a:solidFill>
            <a:prstDash val="dash"/>
            <a:round/>
            <a:headEnd/>
            <a:tailEnd/>
          </a:ln>
          <a:effectLst/>
        </p:spPr>
        <p:txBody>
          <a:bodyPr wrap="none" anchor="ctr"/>
          <a:lstStyle/>
          <a:p>
            <a:pPr fontAlgn="base">
              <a:spcBef>
                <a:spcPct val="0"/>
              </a:spcBef>
              <a:spcAft>
                <a:spcPct val="0"/>
              </a:spcAft>
              <a:defRPr/>
            </a:pPr>
            <a:endParaRPr lang="da-DK" sz="1400" dirty="0">
              <a:solidFill>
                <a:srgbClr val="000000"/>
              </a:solidFill>
              <a:latin typeface="Times New Roman" pitchFamily="18" charset="0"/>
              <a:cs typeface="Times New Roman" pitchFamily="18" charset="0"/>
            </a:endParaRPr>
          </a:p>
        </p:txBody>
      </p:sp>
      <p:sp>
        <p:nvSpPr>
          <p:cNvPr id="2067" name="Oval 26"/>
          <p:cNvSpPr>
            <a:spLocks noChangeArrowheads="1"/>
          </p:cNvSpPr>
          <p:nvPr/>
        </p:nvSpPr>
        <p:spPr bwMode="auto">
          <a:xfrm>
            <a:off x="3900473" y="3691642"/>
            <a:ext cx="1258887" cy="647700"/>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Klub</a:t>
            </a:r>
            <a:endParaRPr lang="en-US" sz="1200" dirty="0">
              <a:solidFill>
                <a:srgbClr val="7030A0"/>
              </a:solidFill>
              <a:latin typeface="Times New Roman" pitchFamily="18" charset="0"/>
              <a:cs typeface="Times New Roman" pitchFamily="18" charset="0"/>
            </a:endParaRPr>
          </a:p>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kammerater</a:t>
            </a:r>
            <a:endParaRPr lang="en-US" sz="1200" dirty="0">
              <a:solidFill>
                <a:srgbClr val="7030A0"/>
              </a:solidFill>
              <a:latin typeface="Times New Roman" pitchFamily="18" charset="0"/>
              <a:cs typeface="Times New Roman" pitchFamily="18" charset="0"/>
            </a:endParaRPr>
          </a:p>
        </p:txBody>
      </p:sp>
      <p:sp>
        <p:nvSpPr>
          <p:cNvPr id="2068" name="Oval 31"/>
          <p:cNvSpPr>
            <a:spLocks noChangeArrowheads="1"/>
          </p:cNvSpPr>
          <p:nvPr/>
        </p:nvSpPr>
        <p:spPr bwMode="auto">
          <a:xfrm>
            <a:off x="3927464" y="2198903"/>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Eksperter</a:t>
            </a:r>
            <a:endParaRPr lang="en-US" sz="1200" dirty="0">
              <a:solidFill>
                <a:srgbClr val="7030A0"/>
              </a:solidFill>
              <a:latin typeface="Times New Roman" pitchFamily="18" charset="0"/>
              <a:cs typeface="Times New Roman" pitchFamily="18" charset="0"/>
            </a:endParaRPr>
          </a:p>
        </p:txBody>
      </p:sp>
      <p:sp>
        <p:nvSpPr>
          <p:cNvPr id="2069" name="Oval 7"/>
          <p:cNvSpPr>
            <a:spLocks noChangeArrowheads="1"/>
          </p:cNvSpPr>
          <p:nvPr/>
        </p:nvSpPr>
        <p:spPr bwMode="auto">
          <a:xfrm>
            <a:off x="6320646" y="3119442"/>
            <a:ext cx="10810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Ledelse</a:t>
            </a:r>
            <a:endParaRPr lang="en-US" sz="1200" dirty="0">
              <a:solidFill>
                <a:srgbClr val="7030A0"/>
              </a:solidFill>
              <a:latin typeface="Times New Roman" pitchFamily="18" charset="0"/>
              <a:cs typeface="Times New Roman" pitchFamily="18" charset="0"/>
            </a:endParaRPr>
          </a:p>
        </p:txBody>
      </p:sp>
      <p:sp>
        <p:nvSpPr>
          <p:cNvPr id="2070" name="Oval 5"/>
          <p:cNvSpPr>
            <a:spLocks noChangeArrowheads="1"/>
          </p:cNvSpPr>
          <p:nvPr/>
        </p:nvSpPr>
        <p:spPr bwMode="auto">
          <a:xfrm>
            <a:off x="5428457" y="2360085"/>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Klassekammerater</a:t>
            </a:r>
            <a:endParaRPr lang="en-US" sz="1200" dirty="0">
              <a:solidFill>
                <a:srgbClr val="7030A0"/>
              </a:solidFill>
              <a:latin typeface="Times New Roman" pitchFamily="18" charset="0"/>
              <a:cs typeface="Times New Roman" pitchFamily="18" charset="0"/>
            </a:endParaRPr>
          </a:p>
        </p:txBody>
      </p:sp>
      <p:sp>
        <p:nvSpPr>
          <p:cNvPr id="2071" name="Oval 31"/>
          <p:cNvSpPr>
            <a:spLocks noChangeArrowheads="1"/>
          </p:cNvSpPr>
          <p:nvPr/>
        </p:nvSpPr>
        <p:spPr bwMode="auto">
          <a:xfrm>
            <a:off x="3786970" y="2509482"/>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Trænere</a:t>
            </a:r>
            <a:endParaRPr lang="en-US" sz="1200" dirty="0">
              <a:solidFill>
                <a:srgbClr val="7030A0"/>
              </a:solidFill>
              <a:latin typeface="Times New Roman" pitchFamily="18" charset="0"/>
              <a:cs typeface="Times New Roman" pitchFamily="18" charset="0"/>
            </a:endParaRPr>
          </a:p>
        </p:txBody>
      </p:sp>
      <p:sp>
        <p:nvSpPr>
          <p:cNvPr id="2072" name="Oval 31"/>
          <p:cNvSpPr>
            <a:spLocks noChangeArrowheads="1"/>
          </p:cNvSpPr>
          <p:nvPr/>
        </p:nvSpPr>
        <p:spPr bwMode="auto">
          <a:xfrm>
            <a:off x="4790279" y="3124950"/>
            <a:ext cx="785813" cy="719138"/>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Lærere</a:t>
            </a:r>
            <a:endParaRPr lang="en-US" sz="1200" dirty="0">
              <a:solidFill>
                <a:srgbClr val="7030A0"/>
              </a:solidFill>
              <a:latin typeface="Times New Roman" pitchFamily="18" charset="0"/>
              <a:cs typeface="Times New Roman" pitchFamily="18" charset="0"/>
            </a:endParaRPr>
          </a:p>
        </p:txBody>
      </p:sp>
      <p:sp>
        <p:nvSpPr>
          <p:cNvPr id="2073" name="Text Box 16"/>
          <p:cNvSpPr txBox="1">
            <a:spLocks noChangeArrowheads="1"/>
          </p:cNvSpPr>
          <p:nvPr/>
        </p:nvSpPr>
        <p:spPr bwMode="auto">
          <a:xfrm>
            <a:off x="4013974" y="4394839"/>
            <a:ext cx="1500188" cy="307777"/>
          </a:xfrm>
          <a:prstGeom prst="rect">
            <a:avLst/>
          </a:prstGeom>
          <a:noFill/>
          <a:ln w="9525">
            <a:noFill/>
            <a:miter lim="800000"/>
            <a:headEnd/>
            <a:tailEnd/>
          </a:ln>
        </p:spPr>
        <p:txBody>
          <a:bodyPr>
            <a:spAutoFit/>
          </a:bodyPr>
          <a:lstStyle/>
          <a:p>
            <a:pPr algn="ctr" fontAlgn="base">
              <a:spcBef>
                <a:spcPct val="50000"/>
              </a:spcBef>
              <a:spcAft>
                <a:spcPct val="0"/>
              </a:spcAft>
            </a:pPr>
            <a:r>
              <a:rPr lang="da-DK" sz="1400" i="1" dirty="0" err="1">
                <a:solidFill>
                  <a:srgbClr val="C00000"/>
                </a:solidFill>
                <a:latin typeface="Times New Roman" pitchFamily="18" charset="0"/>
                <a:cs typeface="Times New Roman" pitchFamily="18" charset="0"/>
              </a:rPr>
              <a:t>Mikromiljø</a:t>
            </a:r>
            <a:endParaRPr lang="da-DK" sz="1400" dirty="0">
              <a:solidFill>
                <a:srgbClr val="C00000"/>
              </a:solidFill>
              <a:latin typeface="Times New Roman" pitchFamily="18" charset="0"/>
              <a:cs typeface="Times New Roman" pitchFamily="18" charset="0"/>
            </a:endParaRPr>
          </a:p>
        </p:txBody>
      </p:sp>
      <p:sp>
        <p:nvSpPr>
          <p:cNvPr id="2074" name="Rectangle 11"/>
          <p:cNvSpPr>
            <a:spLocks noChangeArrowheads="1"/>
          </p:cNvSpPr>
          <p:nvPr/>
        </p:nvSpPr>
        <p:spPr bwMode="auto">
          <a:xfrm>
            <a:off x="5232401" y="-98425"/>
            <a:ext cx="1584325" cy="647700"/>
          </a:xfrm>
          <a:prstGeom prst="rect">
            <a:avLst/>
          </a:prstGeom>
          <a:noFill/>
          <a:ln w="9525">
            <a:noFill/>
            <a:miter lim="800000"/>
            <a:headEnd/>
            <a:tailEnd/>
          </a:ln>
        </p:spPr>
        <p:txBody>
          <a:bodyPr wrap="none" anchor="ctr"/>
          <a:lstStyle/>
          <a:p>
            <a:pPr algn="ctr" fontAlgn="base">
              <a:spcBef>
                <a:spcPct val="0"/>
              </a:spcBef>
              <a:spcAft>
                <a:spcPct val="0"/>
              </a:spcAft>
            </a:pPr>
            <a:r>
              <a:rPr lang="da-DK" sz="1600" dirty="0">
                <a:solidFill>
                  <a:srgbClr val="333399"/>
                </a:solidFill>
                <a:latin typeface="Times New Roman" pitchFamily="18" charset="0"/>
                <a:cs typeface="Times New Roman" pitchFamily="18" charset="0"/>
              </a:rPr>
              <a:t>Nutid</a:t>
            </a:r>
          </a:p>
        </p:txBody>
      </p:sp>
      <p:sp>
        <p:nvSpPr>
          <p:cNvPr id="2075" name="Oval 27"/>
          <p:cNvSpPr>
            <a:spLocks noChangeArrowheads="1"/>
          </p:cNvSpPr>
          <p:nvPr/>
        </p:nvSpPr>
        <p:spPr bwMode="auto">
          <a:xfrm>
            <a:off x="5524500" y="3138488"/>
            <a:ext cx="971550" cy="647700"/>
          </a:xfrm>
          <a:prstGeom prst="ellipse">
            <a:avLst/>
          </a:prstGeom>
          <a:solidFill>
            <a:schemeClr val="accent2"/>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a:solidFill>
                  <a:srgbClr val="FFFFFF"/>
                </a:solidFill>
                <a:latin typeface="Times New Roman" pitchFamily="18" charset="0"/>
                <a:cs typeface="Times New Roman" pitchFamily="18" charset="0"/>
              </a:rPr>
              <a:t>DC-</a:t>
            </a:r>
            <a:r>
              <a:rPr lang="en-US" sz="1400" dirty="0" err="1">
                <a:solidFill>
                  <a:srgbClr val="FFFFFF"/>
                </a:solidFill>
                <a:latin typeface="Times New Roman" pitchFamily="18" charset="0"/>
                <a:cs typeface="Times New Roman" pitchFamily="18" charset="0"/>
              </a:rPr>
              <a:t>atleter</a:t>
            </a:r>
            <a:endParaRPr lang="en-US" sz="1400" dirty="0">
              <a:solidFill>
                <a:srgbClr val="FFFFFF"/>
              </a:solidFill>
              <a:latin typeface="Times New Roman" pitchFamily="18" charset="0"/>
              <a:cs typeface="Times New Roman" pitchFamily="18" charset="0"/>
            </a:endParaRPr>
          </a:p>
        </p:txBody>
      </p:sp>
      <p:cxnSp>
        <p:nvCxnSpPr>
          <p:cNvPr id="43" name="Lige forbindelse 42"/>
          <p:cNvCxnSpPr>
            <a:stCxn id="7171" idx="0"/>
            <a:endCxn id="7189" idx="0"/>
          </p:cNvCxnSpPr>
          <p:nvPr/>
        </p:nvCxnSpPr>
        <p:spPr>
          <a:xfrm flipH="1">
            <a:off x="6023769" y="371475"/>
            <a:ext cx="794" cy="19065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77" name="Oval 28"/>
          <p:cNvSpPr>
            <a:spLocks noChangeArrowheads="1"/>
          </p:cNvSpPr>
          <p:nvPr/>
        </p:nvSpPr>
        <p:spPr bwMode="auto">
          <a:xfrm>
            <a:off x="5524500" y="1428750"/>
            <a:ext cx="971550" cy="647700"/>
          </a:xfrm>
          <a:prstGeom prst="ellipse">
            <a:avLst/>
          </a:prstGeom>
          <a:solidFill>
            <a:schemeClr val="accent2"/>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err="1">
                <a:solidFill>
                  <a:srgbClr val="FFFFFF"/>
                </a:solidFill>
                <a:latin typeface="Times New Roman" pitchFamily="18" charset="0"/>
                <a:cs typeface="Times New Roman" pitchFamily="18" charset="0"/>
              </a:rPr>
              <a:t>Venner</a:t>
            </a:r>
            <a:endParaRPr lang="en-US" sz="1400" dirty="0">
              <a:solidFill>
                <a:srgbClr val="FFFFFF"/>
              </a:solidFill>
              <a:latin typeface="Times New Roman" pitchFamily="18" charset="0"/>
              <a:cs typeface="Times New Roman" pitchFamily="18" charset="0"/>
            </a:endParaRPr>
          </a:p>
        </p:txBody>
      </p:sp>
      <p:sp>
        <p:nvSpPr>
          <p:cNvPr id="2078" name="Oval 29"/>
          <p:cNvSpPr>
            <a:spLocks noChangeArrowheads="1"/>
          </p:cNvSpPr>
          <p:nvPr/>
        </p:nvSpPr>
        <p:spPr bwMode="auto">
          <a:xfrm>
            <a:off x="5524500" y="500063"/>
            <a:ext cx="971550" cy="647700"/>
          </a:xfrm>
          <a:prstGeom prst="ellipse">
            <a:avLst/>
          </a:prstGeom>
          <a:solidFill>
            <a:schemeClr val="accent1">
              <a:lumMod val="50000"/>
            </a:schemeClr>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err="1">
                <a:solidFill>
                  <a:srgbClr val="FFFFFF"/>
                </a:solidFill>
                <a:latin typeface="Times New Roman" pitchFamily="18" charset="0"/>
                <a:cs typeface="Times New Roman" pitchFamily="18" charset="0"/>
              </a:rPr>
              <a:t>Forbilleder</a:t>
            </a:r>
            <a:endParaRPr lang="en-US" sz="1400" dirty="0">
              <a:solidFill>
                <a:srgbClr val="FFFFFF"/>
              </a:solidFill>
              <a:latin typeface="Times New Roman" pitchFamily="18" charset="0"/>
              <a:cs typeface="Times New Roman" pitchFamily="18" charset="0"/>
            </a:endParaRPr>
          </a:p>
        </p:txBody>
      </p:sp>
      <p:cxnSp>
        <p:nvCxnSpPr>
          <p:cNvPr id="44" name="Lige forbindelse 43"/>
          <p:cNvCxnSpPr>
            <a:stCxn id="7189" idx="4"/>
            <a:endCxn id="7171" idx="4"/>
          </p:cNvCxnSpPr>
          <p:nvPr/>
        </p:nvCxnSpPr>
        <p:spPr>
          <a:xfrm>
            <a:off x="6023769" y="4581525"/>
            <a:ext cx="794" cy="18875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80" name="Oval 25"/>
          <p:cNvSpPr>
            <a:spLocks noChangeArrowheads="1"/>
          </p:cNvSpPr>
          <p:nvPr/>
        </p:nvSpPr>
        <p:spPr bwMode="auto">
          <a:xfrm>
            <a:off x="5524500" y="4710113"/>
            <a:ext cx="971550" cy="647700"/>
          </a:xfrm>
          <a:prstGeom prst="ellipse">
            <a:avLst/>
          </a:prstGeom>
          <a:solidFill>
            <a:schemeClr val="accent2"/>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err="1">
                <a:solidFill>
                  <a:srgbClr val="FFFFFF"/>
                </a:solidFill>
                <a:latin typeface="Times New Roman" pitchFamily="18" charset="0"/>
                <a:cs typeface="Times New Roman" pitchFamily="18" charset="0"/>
              </a:rPr>
              <a:t>Familie</a:t>
            </a:r>
            <a:endParaRPr lang="en-US" sz="1400" dirty="0">
              <a:solidFill>
                <a:srgbClr val="FFFFFF"/>
              </a:solidFill>
              <a:latin typeface="Times New Roman" pitchFamily="18" charset="0"/>
              <a:cs typeface="Times New Roman" pitchFamily="18" charset="0"/>
            </a:endParaRPr>
          </a:p>
        </p:txBody>
      </p:sp>
      <p:sp>
        <p:nvSpPr>
          <p:cNvPr id="2081" name="Oval 22"/>
          <p:cNvSpPr>
            <a:spLocks noChangeArrowheads="1"/>
          </p:cNvSpPr>
          <p:nvPr/>
        </p:nvSpPr>
        <p:spPr bwMode="auto">
          <a:xfrm>
            <a:off x="5524500" y="5715000"/>
            <a:ext cx="971550" cy="647700"/>
          </a:xfrm>
          <a:prstGeom prst="ellipse">
            <a:avLst/>
          </a:prstGeom>
          <a:solidFill>
            <a:schemeClr val="accent1">
              <a:lumMod val="50000"/>
            </a:schemeClr>
          </a:solidFill>
          <a:ln w="9525">
            <a:solidFill>
              <a:schemeClr val="tx1"/>
            </a:solidFill>
            <a:prstDash val="dash"/>
            <a:round/>
            <a:headEnd/>
            <a:tailEnd/>
          </a:ln>
        </p:spPr>
        <p:txBody>
          <a:bodyPr wrap="none" anchor="ctr"/>
          <a:lstStyle/>
          <a:p>
            <a:pPr algn="ctr" fontAlgn="base">
              <a:spcBef>
                <a:spcPct val="0"/>
              </a:spcBef>
              <a:spcAft>
                <a:spcPct val="0"/>
              </a:spcAft>
            </a:pPr>
            <a:r>
              <a:rPr lang="en-US" sz="1400" dirty="0" err="1">
                <a:solidFill>
                  <a:srgbClr val="FFFFFF"/>
                </a:solidFill>
                <a:latin typeface="Times New Roman" pitchFamily="18" charset="0"/>
                <a:cs typeface="Times New Roman" pitchFamily="18" charset="0"/>
              </a:rPr>
              <a:t>Medier</a:t>
            </a:r>
            <a:endParaRPr lang="en-US" sz="1400" dirty="0">
              <a:solidFill>
                <a:srgbClr val="FFFFFF"/>
              </a:solidFill>
              <a:latin typeface="Times New Roman" pitchFamily="18" charset="0"/>
              <a:cs typeface="Times New Roman" pitchFamily="18" charset="0"/>
            </a:endParaRPr>
          </a:p>
        </p:txBody>
      </p:sp>
      <p:sp>
        <p:nvSpPr>
          <p:cNvPr id="34" name="Tekstboks 33"/>
          <p:cNvSpPr txBox="1"/>
          <p:nvPr/>
        </p:nvSpPr>
        <p:spPr>
          <a:xfrm>
            <a:off x="517948" y="120652"/>
            <a:ext cx="3266254" cy="707886"/>
          </a:xfrm>
          <a:prstGeom prst="rect">
            <a:avLst/>
          </a:prstGeom>
          <a:noFill/>
        </p:spPr>
        <p:txBody>
          <a:bodyPr wrap="square" rtlCol="0">
            <a:spAutoFit/>
          </a:bodyPr>
          <a:lstStyle/>
          <a:p>
            <a:pPr fontAlgn="base">
              <a:spcBef>
                <a:spcPct val="0"/>
              </a:spcBef>
              <a:spcAft>
                <a:spcPct val="0"/>
              </a:spcAft>
            </a:pPr>
            <a:r>
              <a:rPr lang="en-US" sz="2000" b="1" dirty="0" err="1">
                <a:solidFill>
                  <a:srgbClr val="000000"/>
                </a:solidFill>
                <a:latin typeface="Arial" charset="0"/>
              </a:rPr>
              <a:t>Talentudviklingsmiljø</a:t>
            </a:r>
            <a:endParaRPr lang="en-US" sz="2000" b="1" dirty="0">
              <a:solidFill>
                <a:srgbClr val="000000"/>
              </a:solidFill>
              <a:latin typeface="Arial" charset="0"/>
            </a:endParaRPr>
          </a:p>
          <a:p>
            <a:pPr fontAlgn="base">
              <a:spcBef>
                <a:spcPct val="0"/>
              </a:spcBef>
              <a:spcAft>
                <a:spcPct val="0"/>
              </a:spcAft>
            </a:pPr>
            <a:r>
              <a:rPr lang="en-US" sz="2000" b="1" dirty="0" err="1">
                <a:solidFill>
                  <a:srgbClr val="000000"/>
                </a:solidFill>
                <a:latin typeface="Arial" charset="0"/>
              </a:rPr>
              <a:t>Modellen</a:t>
            </a:r>
            <a:r>
              <a:rPr lang="en-US" sz="2000" b="1" dirty="0">
                <a:solidFill>
                  <a:srgbClr val="000000"/>
                </a:solidFill>
                <a:latin typeface="Arial" charset="0"/>
              </a:rPr>
              <a:t> – Dual Career</a:t>
            </a:r>
          </a:p>
        </p:txBody>
      </p:sp>
      <p:sp>
        <p:nvSpPr>
          <p:cNvPr id="37" name="Oval 7">
            <a:extLst>
              <a:ext uri="{FF2B5EF4-FFF2-40B4-BE49-F238E27FC236}">
                <a16:creationId xmlns:a16="http://schemas.microsoft.com/office/drawing/2014/main" id="{25DA07C6-EA9D-450F-B515-41423A4B9A52}"/>
              </a:ext>
            </a:extLst>
          </p:cNvPr>
          <p:cNvSpPr>
            <a:spLocks noChangeArrowheads="1"/>
          </p:cNvSpPr>
          <p:nvPr/>
        </p:nvSpPr>
        <p:spPr bwMode="auto">
          <a:xfrm>
            <a:off x="5988856" y="2707483"/>
            <a:ext cx="10810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Holdkammerater</a:t>
            </a:r>
            <a:endParaRPr lang="en-US" sz="1200" dirty="0">
              <a:solidFill>
                <a:srgbClr val="7030A0"/>
              </a:solidFill>
              <a:latin typeface="Times New Roman" pitchFamily="18" charset="0"/>
              <a:cs typeface="Times New Roman" pitchFamily="18" charset="0"/>
            </a:endParaRPr>
          </a:p>
          <a:p>
            <a:pPr algn="ctr" fontAlgn="base">
              <a:spcBef>
                <a:spcPct val="0"/>
              </a:spcBef>
              <a:spcAft>
                <a:spcPct val="0"/>
              </a:spcAft>
            </a:pPr>
            <a:endParaRPr lang="en-US" sz="1200" dirty="0">
              <a:solidFill>
                <a:srgbClr val="7030A0"/>
              </a:solidFill>
              <a:latin typeface="Times New Roman" pitchFamily="18" charset="0"/>
              <a:cs typeface="Times New Roman" pitchFamily="18" charset="0"/>
            </a:endParaRPr>
          </a:p>
        </p:txBody>
      </p:sp>
      <p:sp>
        <p:nvSpPr>
          <p:cNvPr id="42" name="Oval 7">
            <a:extLst>
              <a:ext uri="{FF2B5EF4-FFF2-40B4-BE49-F238E27FC236}">
                <a16:creationId xmlns:a16="http://schemas.microsoft.com/office/drawing/2014/main" id="{43B8E844-69B1-4D66-97FA-74BE9F5BB91F}"/>
              </a:ext>
            </a:extLst>
          </p:cNvPr>
          <p:cNvSpPr>
            <a:spLocks noChangeArrowheads="1"/>
          </p:cNvSpPr>
          <p:nvPr/>
        </p:nvSpPr>
        <p:spPr bwMode="auto">
          <a:xfrm>
            <a:off x="5414962" y="3691560"/>
            <a:ext cx="10810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Eliteidræts-vejleder</a:t>
            </a:r>
            <a:endParaRPr lang="en-US" sz="1200" dirty="0">
              <a:solidFill>
                <a:srgbClr val="7030A0"/>
              </a:solidFill>
              <a:latin typeface="Times New Roman" pitchFamily="18" charset="0"/>
              <a:cs typeface="Times New Roman" pitchFamily="18" charset="0"/>
            </a:endParaRPr>
          </a:p>
        </p:txBody>
      </p:sp>
      <p:sp>
        <p:nvSpPr>
          <p:cNvPr id="45" name="Oval 31">
            <a:extLst>
              <a:ext uri="{FF2B5EF4-FFF2-40B4-BE49-F238E27FC236}">
                <a16:creationId xmlns:a16="http://schemas.microsoft.com/office/drawing/2014/main" id="{87BE9233-EEC9-4363-B577-3E27B816F289}"/>
              </a:ext>
            </a:extLst>
          </p:cNvPr>
          <p:cNvSpPr>
            <a:spLocks noChangeArrowheads="1"/>
          </p:cNvSpPr>
          <p:nvPr/>
        </p:nvSpPr>
        <p:spPr bwMode="auto">
          <a:xfrm>
            <a:off x="7000899" y="2427795"/>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Landshold</a:t>
            </a:r>
            <a:endParaRPr lang="en-US" sz="1200" dirty="0">
              <a:solidFill>
                <a:srgbClr val="7030A0"/>
              </a:solidFill>
              <a:latin typeface="Times New Roman" pitchFamily="18" charset="0"/>
              <a:cs typeface="Times New Roman" pitchFamily="18" charset="0"/>
            </a:endParaRPr>
          </a:p>
        </p:txBody>
      </p:sp>
      <p:sp>
        <p:nvSpPr>
          <p:cNvPr id="46" name="Oval 31">
            <a:extLst>
              <a:ext uri="{FF2B5EF4-FFF2-40B4-BE49-F238E27FC236}">
                <a16:creationId xmlns:a16="http://schemas.microsoft.com/office/drawing/2014/main" id="{21F2D853-5F20-426F-841B-40781E9D774A}"/>
              </a:ext>
            </a:extLst>
          </p:cNvPr>
          <p:cNvSpPr>
            <a:spLocks noChangeArrowheads="1"/>
          </p:cNvSpPr>
          <p:nvPr/>
        </p:nvSpPr>
        <p:spPr bwMode="auto">
          <a:xfrm>
            <a:off x="7170739" y="3519230"/>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Landsholdstrænere</a:t>
            </a:r>
            <a:endParaRPr lang="en-US" sz="1200" dirty="0">
              <a:solidFill>
                <a:srgbClr val="7030A0"/>
              </a:solidFill>
              <a:latin typeface="Times New Roman" pitchFamily="18" charset="0"/>
              <a:cs typeface="Times New Roman" pitchFamily="18" charset="0"/>
            </a:endParaRPr>
          </a:p>
        </p:txBody>
      </p:sp>
      <p:sp>
        <p:nvSpPr>
          <p:cNvPr id="47" name="Oval 31">
            <a:extLst>
              <a:ext uri="{FF2B5EF4-FFF2-40B4-BE49-F238E27FC236}">
                <a16:creationId xmlns:a16="http://schemas.microsoft.com/office/drawing/2014/main" id="{EBA5FDB0-6F7E-4B1F-8AFE-A36983AF26FC}"/>
              </a:ext>
            </a:extLst>
          </p:cNvPr>
          <p:cNvSpPr>
            <a:spLocks noChangeArrowheads="1"/>
          </p:cNvSpPr>
          <p:nvPr/>
        </p:nvSpPr>
        <p:spPr bwMode="auto">
          <a:xfrm>
            <a:off x="4669666" y="2661927"/>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Skolemiljø</a:t>
            </a:r>
            <a:endParaRPr lang="en-US" sz="1200" dirty="0">
              <a:solidFill>
                <a:srgbClr val="7030A0"/>
              </a:solidFill>
              <a:latin typeface="Times New Roman" pitchFamily="18" charset="0"/>
              <a:cs typeface="Times New Roman" pitchFamily="18" charset="0"/>
            </a:endParaRPr>
          </a:p>
        </p:txBody>
      </p:sp>
      <p:sp>
        <p:nvSpPr>
          <p:cNvPr id="48" name="Oval 31">
            <a:extLst>
              <a:ext uri="{FF2B5EF4-FFF2-40B4-BE49-F238E27FC236}">
                <a16:creationId xmlns:a16="http://schemas.microsoft.com/office/drawing/2014/main" id="{AE9AE8B8-6737-4DF8-A112-5271CBCFE810}"/>
              </a:ext>
            </a:extLst>
          </p:cNvPr>
          <p:cNvSpPr>
            <a:spLocks noChangeArrowheads="1"/>
          </p:cNvSpPr>
          <p:nvPr/>
        </p:nvSpPr>
        <p:spPr bwMode="auto">
          <a:xfrm>
            <a:off x="6049166" y="3479010"/>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a:solidFill>
                  <a:srgbClr val="7030A0"/>
                </a:solidFill>
                <a:latin typeface="Times New Roman" pitchFamily="18" charset="0"/>
                <a:cs typeface="Times New Roman" pitchFamily="18" charset="0"/>
              </a:rPr>
              <a:t>Skema</a:t>
            </a:r>
          </a:p>
        </p:txBody>
      </p:sp>
      <p:sp>
        <p:nvSpPr>
          <p:cNvPr id="51" name="Oval 31">
            <a:extLst>
              <a:ext uri="{FF2B5EF4-FFF2-40B4-BE49-F238E27FC236}">
                <a16:creationId xmlns:a16="http://schemas.microsoft.com/office/drawing/2014/main" id="{C0A9B737-EF3E-43D8-B60B-DFD4065556A3}"/>
              </a:ext>
            </a:extLst>
          </p:cNvPr>
          <p:cNvSpPr>
            <a:spLocks noChangeArrowheads="1"/>
          </p:cNvSpPr>
          <p:nvPr/>
        </p:nvSpPr>
        <p:spPr bwMode="auto">
          <a:xfrm>
            <a:off x="4652161" y="3440606"/>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Udd.forløb</a:t>
            </a:r>
            <a:endParaRPr lang="en-US" sz="1200" dirty="0">
              <a:solidFill>
                <a:srgbClr val="7030A0"/>
              </a:solidFill>
              <a:latin typeface="Times New Roman" pitchFamily="18" charset="0"/>
              <a:cs typeface="Times New Roman" pitchFamily="18" charset="0"/>
            </a:endParaRPr>
          </a:p>
        </p:txBody>
      </p:sp>
      <p:sp>
        <p:nvSpPr>
          <p:cNvPr id="52" name="Tekstboks 33">
            <a:extLst>
              <a:ext uri="{FF2B5EF4-FFF2-40B4-BE49-F238E27FC236}">
                <a16:creationId xmlns:a16="http://schemas.microsoft.com/office/drawing/2014/main" id="{745793FF-9B8C-47D4-83FB-12E71215106F}"/>
              </a:ext>
            </a:extLst>
          </p:cNvPr>
          <p:cNvSpPr txBox="1"/>
          <p:nvPr/>
        </p:nvSpPr>
        <p:spPr>
          <a:xfrm>
            <a:off x="9879807" y="5970387"/>
            <a:ext cx="2500298" cy="523220"/>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charset="0"/>
              </a:rPr>
              <a:t>Frit </a:t>
            </a:r>
            <a:r>
              <a:rPr lang="en-US" sz="1400" dirty="0" err="1">
                <a:solidFill>
                  <a:srgbClr val="000000"/>
                </a:solidFill>
                <a:latin typeface="Arial" charset="0"/>
              </a:rPr>
              <a:t>efter</a:t>
            </a:r>
            <a:r>
              <a:rPr lang="en-US" sz="1400" dirty="0">
                <a:solidFill>
                  <a:srgbClr val="000000"/>
                </a:solidFill>
                <a:latin typeface="Arial" charset="0"/>
              </a:rPr>
              <a:t> Henriksen, Stambulova og </a:t>
            </a:r>
            <a:r>
              <a:rPr lang="en-US" sz="1400" dirty="0" err="1">
                <a:solidFill>
                  <a:srgbClr val="000000"/>
                </a:solidFill>
                <a:latin typeface="Arial" charset="0"/>
              </a:rPr>
              <a:t>Linner</a:t>
            </a:r>
            <a:endParaRPr lang="en-US" sz="1400" dirty="0">
              <a:solidFill>
                <a:srgbClr val="000000"/>
              </a:solidFill>
              <a:latin typeface="Arial" charset="0"/>
            </a:endParaRPr>
          </a:p>
        </p:txBody>
      </p:sp>
      <p:sp>
        <p:nvSpPr>
          <p:cNvPr id="53" name="Oval 31">
            <a:extLst>
              <a:ext uri="{FF2B5EF4-FFF2-40B4-BE49-F238E27FC236}">
                <a16:creationId xmlns:a16="http://schemas.microsoft.com/office/drawing/2014/main" id="{3951C71C-17FB-4226-9334-59B1E1FDCB6D}"/>
              </a:ext>
            </a:extLst>
          </p:cNvPr>
          <p:cNvSpPr>
            <a:spLocks noChangeArrowheads="1"/>
          </p:cNvSpPr>
          <p:nvPr/>
        </p:nvSpPr>
        <p:spPr bwMode="auto">
          <a:xfrm>
            <a:off x="6861186" y="3899890"/>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a:solidFill>
                  <a:srgbClr val="7030A0"/>
                </a:solidFill>
                <a:latin typeface="Times New Roman" pitchFamily="18" charset="0"/>
                <a:cs typeface="Times New Roman" pitchFamily="18" charset="0"/>
              </a:rPr>
              <a:t>Andre </a:t>
            </a:r>
            <a:r>
              <a:rPr lang="en-US" sz="1200" dirty="0" err="1">
                <a:solidFill>
                  <a:srgbClr val="7030A0"/>
                </a:solidFill>
                <a:latin typeface="Times New Roman" pitchFamily="18" charset="0"/>
                <a:cs typeface="Times New Roman" pitchFamily="18" charset="0"/>
              </a:rPr>
              <a:t>atleter</a:t>
            </a:r>
            <a:endParaRPr lang="en-US" sz="1200" dirty="0">
              <a:solidFill>
                <a:srgbClr val="7030A0"/>
              </a:solidFill>
              <a:latin typeface="Times New Roman" pitchFamily="18" charset="0"/>
              <a:cs typeface="Times New Roman" pitchFamily="18" charset="0"/>
            </a:endParaRPr>
          </a:p>
          <a:p>
            <a:pPr algn="ctr" fontAlgn="base">
              <a:spcBef>
                <a:spcPct val="0"/>
              </a:spcBef>
              <a:spcAft>
                <a:spcPct val="0"/>
              </a:spcAft>
            </a:pPr>
            <a:endParaRPr lang="en-US" sz="800" dirty="0">
              <a:solidFill>
                <a:srgbClr val="7030A0"/>
              </a:solidFill>
              <a:latin typeface="Times New Roman" pitchFamily="18" charset="0"/>
              <a:cs typeface="Times New Roman" pitchFamily="18" charset="0"/>
            </a:endParaRPr>
          </a:p>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Rollemodeller</a:t>
            </a:r>
            <a:endParaRPr lang="en-US" sz="1200" dirty="0">
              <a:solidFill>
                <a:srgbClr val="7030A0"/>
              </a:solidFill>
              <a:latin typeface="Times New Roman" pitchFamily="18" charset="0"/>
              <a:cs typeface="Times New Roman" pitchFamily="18" charset="0"/>
            </a:endParaRPr>
          </a:p>
        </p:txBody>
      </p:sp>
      <p:sp>
        <p:nvSpPr>
          <p:cNvPr id="49" name="Oval 31">
            <a:extLst>
              <a:ext uri="{FF2B5EF4-FFF2-40B4-BE49-F238E27FC236}">
                <a16:creationId xmlns:a16="http://schemas.microsoft.com/office/drawing/2014/main" id="{D7FA97D8-CE28-4AF9-B969-4C8E5769E906}"/>
              </a:ext>
            </a:extLst>
          </p:cNvPr>
          <p:cNvSpPr>
            <a:spLocks noChangeArrowheads="1"/>
          </p:cNvSpPr>
          <p:nvPr/>
        </p:nvSpPr>
        <p:spPr bwMode="auto">
          <a:xfrm>
            <a:off x="6054323" y="4401741"/>
            <a:ext cx="1258888" cy="719137"/>
          </a:xfrm>
          <a:prstGeom prst="ellipse">
            <a:avLst/>
          </a:prstGeom>
          <a:noFill/>
          <a:ln w="9525">
            <a:noFill/>
            <a:prstDash val="dashDot"/>
            <a:round/>
            <a:headEnd/>
            <a:tailEnd/>
          </a:ln>
        </p:spPr>
        <p:txBody>
          <a:bodyPr wrap="none" anchor="ctr"/>
          <a:lstStyle/>
          <a:p>
            <a:pPr algn="ctr" fontAlgn="base">
              <a:spcBef>
                <a:spcPct val="0"/>
              </a:spcBef>
              <a:spcAft>
                <a:spcPct val="0"/>
              </a:spcAft>
            </a:pPr>
            <a:r>
              <a:rPr lang="en-US" sz="1200" dirty="0" err="1">
                <a:solidFill>
                  <a:srgbClr val="7030A0"/>
                </a:solidFill>
                <a:latin typeface="Times New Roman" pitchFamily="18" charset="0"/>
                <a:cs typeface="Times New Roman" pitchFamily="18" charset="0"/>
              </a:rPr>
              <a:t>Forældre</a:t>
            </a:r>
            <a:endParaRPr lang="en-US" sz="1200" dirty="0">
              <a:solidFill>
                <a:srgbClr val="7030A0"/>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BED34A5-AC4A-4DD5-BA80-B8FAEF3F454A}"/>
              </a:ext>
            </a:extLst>
          </p:cNvPr>
          <p:cNvPicPr>
            <a:picLocks noChangeAspect="1"/>
          </p:cNvPicPr>
          <p:nvPr/>
        </p:nvPicPr>
        <p:blipFill rotWithShape="1">
          <a:blip r:embed="rId3"/>
          <a:srcRect b="47765"/>
          <a:stretch/>
        </p:blipFill>
        <p:spPr>
          <a:xfrm>
            <a:off x="1525920" y="125236"/>
            <a:ext cx="7618082" cy="5442577"/>
          </a:xfrm>
          <a:prstGeom prst="rect">
            <a:avLst/>
          </a:prstGeom>
        </p:spPr>
      </p:pic>
      <p:sp>
        <p:nvSpPr>
          <p:cNvPr id="2" name="Tekstfelt 1">
            <a:extLst>
              <a:ext uri="{FF2B5EF4-FFF2-40B4-BE49-F238E27FC236}">
                <a16:creationId xmlns:a16="http://schemas.microsoft.com/office/drawing/2014/main" id="{2A74A406-9F24-4DA1-B523-DAAD98495862}"/>
              </a:ext>
            </a:extLst>
          </p:cNvPr>
          <p:cNvSpPr txBox="1"/>
          <p:nvPr/>
        </p:nvSpPr>
        <p:spPr>
          <a:xfrm>
            <a:off x="1828801" y="5768622"/>
            <a:ext cx="7315200" cy="369332"/>
          </a:xfrm>
          <a:prstGeom prst="rect">
            <a:avLst/>
          </a:prstGeom>
          <a:noFill/>
        </p:spPr>
        <p:txBody>
          <a:bodyPr wrap="square" rtlCol="0">
            <a:spAutoFit/>
          </a:bodyPr>
          <a:lstStyle/>
          <a:p>
            <a:r>
              <a:rPr lang="da-DK" dirty="0"/>
              <a:t>Fra Kristoffer Henriksen, ”Talentudviklingsmiljøer i verdensklasse”</a:t>
            </a:r>
          </a:p>
        </p:txBody>
      </p:sp>
      <p:sp>
        <p:nvSpPr>
          <p:cNvPr id="3" name="Ellipse 2">
            <a:extLst>
              <a:ext uri="{FF2B5EF4-FFF2-40B4-BE49-F238E27FC236}">
                <a16:creationId xmlns:a16="http://schemas.microsoft.com/office/drawing/2014/main" id="{4A8FE52A-483D-4EDB-B6B1-FE60ED8F8567}"/>
              </a:ext>
            </a:extLst>
          </p:cNvPr>
          <p:cNvSpPr/>
          <p:nvPr/>
        </p:nvSpPr>
        <p:spPr bwMode="auto">
          <a:xfrm>
            <a:off x="1343377" y="600702"/>
            <a:ext cx="2223911" cy="1332089"/>
          </a:xfrm>
          <a:prstGeom prst="ellipse">
            <a:avLst/>
          </a:prstGeom>
          <a:noFill/>
          <a:ln w="12700">
            <a:solidFill>
              <a:srgbClr val="FF0000"/>
            </a:solidFill>
            <a:miter lim="800000"/>
            <a:headEnd/>
            <a:tailEnd/>
          </a:ln>
          <a:effectLst/>
        </p:spPr>
        <p:txBody>
          <a:bodyPr wrap="none" rtlCol="0" anchor="ctr"/>
          <a:lstStyle/>
          <a:p>
            <a:pPr algn="ctr"/>
            <a:endParaRPr lang="da-DK" sz="1600" b="1" dirty="0">
              <a:latin typeface="Times New Roman" pitchFamily="18" charset="0"/>
              <a:cs typeface="Times New Roman" pitchFamily="18" charset="0"/>
            </a:endParaRPr>
          </a:p>
        </p:txBody>
      </p:sp>
      <p:sp>
        <p:nvSpPr>
          <p:cNvPr id="5" name="Ellipse 4">
            <a:extLst>
              <a:ext uri="{FF2B5EF4-FFF2-40B4-BE49-F238E27FC236}">
                <a16:creationId xmlns:a16="http://schemas.microsoft.com/office/drawing/2014/main" id="{0D2FEA52-9297-45BB-9178-94B734873498}"/>
              </a:ext>
            </a:extLst>
          </p:cNvPr>
          <p:cNvSpPr/>
          <p:nvPr/>
        </p:nvSpPr>
        <p:spPr bwMode="auto">
          <a:xfrm>
            <a:off x="1202266" y="2446435"/>
            <a:ext cx="2223911" cy="1332089"/>
          </a:xfrm>
          <a:prstGeom prst="ellipse">
            <a:avLst/>
          </a:prstGeom>
          <a:noFill/>
          <a:ln w="12700">
            <a:solidFill>
              <a:srgbClr val="FF0000"/>
            </a:solidFill>
            <a:miter lim="800000"/>
            <a:headEnd/>
            <a:tailEnd/>
          </a:ln>
          <a:effectLst/>
        </p:spPr>
        <p:txBody>
          <a:bodyPr wrap="none" rtlCol="0" anchor="ctr"/>
          <a:lstStyle/>
          <a:p>
            <a:pPr algn="ctr"/>
            <a:endParaRPr lang="da-DK" sz="1600" b="1" dirty="0">
              <a:latin typeface="Times New Roman" pitchFamily="18" charset="0"/>
              <a:cs typeface="Times New Roman" pitchFamily="18" charset="0"/>
            </a:endParaRPr>
          </a:p>
        </p:txBody>
      </p:sp>
      <p:sp>
        <p:nvSpPr>
          <p:cNvPr id="6" name="Ellipse 5">
            <a:extLst>
              <a:ext uri="{FF2B5EF4-FFF2-40B4-BE49-F238E27FC236}">
                <a16:creationId xmlns:a16="http://schemas.microsoft.com/office/drawing/2014/main" id="{548A1439-DE4C-45A6-9AD9-2F42F366FAA8}"/>
              </a:ext>
            </a:extLst>
          </p:cNvPr>
          <p:cNvSpPr/>
          <p:nvPr/>
        </p:nvSpPr>
        <p:spPr bwMode="auto">
          <a:xfrm>
            <a:off x="1343377" y="3429000"/>
            <a:ext cx="2223911" cy="1332089"/>
          </a:xfrm>
          <a:prstGeom prst="ellipse">
            <a:avLst/>
          </a:prstGeom>
          <a:noFill/>
          <a:ln w="12700">
            <a:solidFill>
              <a:srgbClr val="FF0000"/>
            </a:solidFill>
            <a:miter lim="800000"/>
            <a:headEnd/>
            <a:tailEnd/>
          </a:ln>
          <a:effectLst/>
        </p:spPr>
        <p:txBody>
          <a:bodyPr wrap="none" rtlCol="0" anchor="ctr"/>
          <a:lstStyle/>
          <a:p>
            <a:pPr algn="ctr"/>
            <a:endParaRPr lang="da-DK" sz="1600" b="1" dirty="0">
              <a:latin typeface="Times New Roman" pitchFamily="18" charset="0"/>
              <a:cs typeface="Times New Roman" pitchFamily="18" charset="0"/>
            </a:endParaRPr>
          </a:p>
        </p:txBody>
      </p:sp>
      <p:sp>
        <p:nvSpPr>
          <p:cNvPr id="7" name="Ellipse 6">
            <a:extLst>
              <a:ext uri="{FF2B5EF4-FFF2-40B4-BE49-F238E27FC236}">
                <a16:creationId xmlns:a16="http://schemas.microsoft.com/office/drawing/2014/main" id="{E7C06FEA-F5A4-485B-9E29-2D1C3C098439}"/>
              </a:ext>
            </a:extLst>
          </p:cNvPr>
          <p:cNvSpPr/>
          <p:nvPr/>
        </p:nvSpPr>
        <p:spPr bwMode="auto">
          <a:xfrm>
            <a:off x="1202266" y="4411565"/>
            <a:ext cx="2223911" cy="1332089"/>
          </a:xfrm>
          <a:prstGeom prst="ellipse">
            <a:avLst/>
          </a:prstGeom>
          <a:noFill/>
          <a:ln w="12700">
            <a:solidFill>
              <a:srgbClr val="FF0000"/>
            </a:solidFill>
            <a:miter lim="800000"/>
            <a:headEnd/>
            <a:tailEnd/>
          </a:ln>
          <a:effectLst/>
        </p:spPr>
        <p:txBody>
          <a:bodyPr wrap="none" rtlCol="0" anchor="ctr"/>
          <a:lstStyle/>
          <a:p>
            <a:pPr algn="ctr"/>
            <a:endParaRPr lang="da-DK"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387264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1"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1"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grpId="1" nodeType="clickEffect">
                                  <p:stCondLst>
                                    <p:cond delay="0"/>
                                  </p:stCondLst>
                                  <p:childTnLst>
                                    <p:anim calcmode="lin" valueType="num">
                                      <p:cBhvr>
                                        <p:cTn id="34" dur="1000"/>
                                        <p:tgtEl>
                                          <p:spTgt spid="6"/>
                                        </p:tgtEl>
                                        <p:attrNameLst>
                                          <p:attrName>ppt_w</p:attrName>
                                        </p:attrNameLst>
                                      </p:cBhvr>
                                      <p:tavLst>
                                        <p:tav tm="0">
                                          <p:val>
                                            <p:strVal val="ppt_w"/>
                                          </p:val>
                                        </p:tav>
                                        <p:tav tm="100000">
                                          <p:val>
                                            <p:fltVal val="0"/>
                                          </p:val>
                                        </p:tav>
                                      </p:tavLst>
                                    </p:anim>
                                    <p:anim calcmode="lin" valueType="num">
                                      <p:cBhvr>
                                        <p:cTn id="35" dur="1000"/>
                                        <p:tgtEl>
                                          <p:spTgt spid="6"/>
                                        </p:tgtEl>
                                        <p:attrNameLst>
                                          <p:attrName>ppt_h</p:attrName>
                                        </p:attrNameLst>
                                      </p:cBhvr>
                                      <p:tavLst>
                                        <p:tav tm="0">
                                          <p:val>
                                            <p:strVal val="ppt_h"/>
                                          </p:val>
                                        </p:tav>
                                        <p:tav tm="100000">
                                          <p:val>
                                            <p:fltVal val="0"/>
                                          </p:val>
                                        </p:tav>
                                      </p:tavLst>
                                    </p:anim>
                                    <p:anim calcmode="lin" valueType="num">
                                      <p:cBhvr>
                                        <p:cTn id="36" dur="1000"/>
                                        <p:tgtEl>
                                          <p:spTgt spid="6"/>
                                        </p:tgtEl>
                                        <p:attrNameLst>
                                          <p:attrName>style.rotation</p:attrName>
                                        </p:attrNameLst>
                                      </p:cBhvr>
                                      <p:tavLst>
                                        <p:tav tm="0">
                                          <p:val>
                                            <p:fltVal val="0"/>
                                          </p:val>
                                        </p:tav>
                                        <p:tav tm="100000">
                                          <p:val>
                                            <p:fltVal val="90"/>
                                          </p:val>
                                        </p:tav>
                                      </p:tavLst>
                                    </p:anim>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1" nodeType="clickEffect">
                                  <p:stCondLst>
                                    <p:cond delay="0"/>
                                  </p:stCondLst>
                                  <p:childTnLst>
                                    <p:anim calcmode="lin" valueType="num">
                                      <p:cBhvr>
                                        <p:cTn id="46" dur="1000"/>
                                        <p:tgtEl>
                                          <p:spTgt spid="7"/>
                                        </p:tgtEl>
                                        <p:attrNameLst>
                                          <p:attrName>ppt_w</p:attrName>
                                        </p:attrNameLst>
                                      </p:cBhvr>
                                      <p:tavLst>
                                        <p:tav tm="0">
                                          <p:val>
                                            <p:strVal val="ppt_w"/>
                                          </p:val>
                                        </p:tav>
                                        <p:tav tm="100000">
                                          <p:val>
                                            <p:fltVal val="0"/>
                                          </p:val>
                                        </p:tav>
                                      </p:tavLst>
                                    </p:anim>
                                    <p:anim calcmode="lin" valueType="num">
                                      <p:cBhvr>
                                        <p:cTn id="47" dur="1000"/>
                                        <p:tgtEl>
                                          <p:spTgt spid="7"/>
                                        </p:tgtEl>
                                        <p:attrNameLst>
                                          <p:attrName>ppt_h</p:attrName>
                                        </p:attrNameLst>
                                      </p:cBhvr>
                                      <p:tavLst>
                                        <p:tav tm="0">
                                          <p:val>
                                            <p:strVal val="ppt_h"/>
                                          </p:val>
                                        </p:tav>
                                        <p:tav tm="100000">
                                          <p:val>
                                            <p:fltVal val="0"/>
                                          </p:val>
                                        </p:tav>
                                      </p:tavLst>
                                    </p:anim>
                                    <p:anim calcmode="lin" valueType="num">
                                      <p:cBhvr>
                                        <p:cTn id="48" dur="1000"/>
                                        <p:tgtEl>
                                          <p:spTgt spid="7"/>
                                        </p:tgtEl>
                                        <p:attrNameLst>
                                          <p:attrName>style.rotation</p:attrName>
                                        </p:attrNameLst>
                                      </p:cBhvr>
                                      <p:tavLst>
                                        <p:tav tm="0">
                                          <p:val>
                                            <p:fltVal val="0"/>
                                          </p:val>
                                        </p:tav>
                                        <p:tav tm="100000">
                                          <p:val>
                                            <p:fltVal val="90"/>
                                          </p:val>
                                        </p:tav>
                                      </p:tavLst>
                                    </p:anim>
                                    <p:animEffect transition="out" filter="fade">
                                      <p:cBhvr>
                                        <p:cTn id="49" dur="1000"/>
                                        <p:tgtEl>
                                          <p:spTgt spid="7"/>
                                        </p:tgtEl>
                                      </p:cBhvr>
                                    </p:animEffect>
                                    <p:set>
                                      <p:cBhvr>
                                        <p:cTn id="5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BED34A5-AC4A-4DD5-BA80-B8FAEF3F454A}"/>
              </a:ext>
            </a:extLst>
          </p:cNvPr>
          <p:cNvPicPr>
            <a:picLocks noChangeAspect="1"/>
          </p:cNvPicPr>
          <p:nvPr/>
        </p:nvPicPr>
        <p:blipFill rotWithShape="1">
          <a:blip r:embed="rId3"/>
          <a:srcRect t="52235"/>
          <a:stretch/>
        </p:blipFill>
        <p:spPr>
          <a:xfrm>
            <a:off x="1488509" y="249060"/>
            <a:ext cx="8143745" cy="5320180"/>
          </a:xfrm>
          <a:prstGeom prst="rect">
            <a:avLst/>
          </a:prstGeom>
        </p:spPr>
      </p:pic>
      <p:sp>
        <p:nvSpPr>
          <p:cNvPr id="3" name="Ellipse 2">
            <a:extLst>
              <a:ext uri="{FF2B5EF4-FFF2-40B4-BE49-F238E27FC236}">
                <a16:creationId xmlns:a16="http://schemas.microsoft.com/office/drawing/2014/main" id="{026DE81C-1828-4087-87A1-92956B2B3D27}"/>
              </a:ext>
            </a:extLst>
          </p:cNvPr>
          <p:cNvSpPr/>
          <p:nvPr/>
        </p:nvSpPr>
        <p:spPr bwMode="auto">
          <a:xfrm>
            <a:off x="1343377" y="2248880"/>
            <a:ext cx="2223911" cy="1332089"/>
          </a:xfrm>
          <a:prstGeom prst="ellipse">
            <a:avLst/>
          </a:prstGeom>
          <a:noFill/>
          <a:ln w="12700">
            <a:solidFill>
              <a:srgbClr val="FF0000"/>
            </a:solidFill>
            <a:miter lim="800000"/>
            <a:headEnd/>
            <a:tailEnd/>
          </a:ln>
          <a:effectLst/>
        </p:spPr>
        <p:txBody>
          <a:bodyPr wrap="none" rtlCol="0" anchor="ctr"/>
          <a:lstStyle/>
          <a:p>
            <a:pPr algn="ctr"/>
            <a:endParaRPr lang="da-DK" sz="1600" b="1" dirty="0">
              <a:latin typeface="Times New Roman" pitchFamily="18" charset="0"/>
              <a:cs typeface="Times New Roman" pitchFamily="18" charset="0"/>
            </a:endParaRPr>
          </a:p>
        </p:txBody>
      </p:sp>
      <p:sp>
        <p:nvSpPr>
          <p:cNvPr id="5" name="Ellipse 4">
            <a:extLst>
              <a:ext uri="{FF2B5EF4-FFF2-40B4-BE49-F238E27FC236}">
                <a16:creationId xmlns:a16="http://schemas.microsoft.com/office/drawing/2014/main" id="{010CD23B-7A62-480D-A81C-0655B513FC57}"/>
              </a:ext>
            </a:extLst>
          </p:cNvPr>
          <p:cNvSpPr/>
          <p:nvPr/>
        </p:nvSpPr>
        <p:spPr bwMode="auto">
          <a:xfrm>
            <a:off x="1343376" y="3264880"/>
            <a:ext cx="2223911" cy="1332089"/>
          </a:xfrm>
          <a:prstGeom prst="ellipse">
            <a:avLst/>
          </a:prstGeom>
          <a:noFill/>
          <a:ln w="12700">
            <a:solidFill>
              <a:srgbClr val="FF0000"/>
            </a:solidFill>
            <a:miter lim="800000"/>
            <a:headEnd/>
            <a:tailEnd/>
          </a:ln>
          <a:effectLst/>
        </p:spPr>
        <p:txBody>
          <a:bodyPr wrap="none" rtlCol="0" anchor="ctr"/>
          <a:lstStyle/>
          <a:p>
            <a:pPr algn="ctr"/>
            <a:endParaRPr lang="da-DK" sz="1600" b="1" dirty="0">
              <a:latin typeface="Times New Roman" pitchFamily="18" charset="0"/>
              <a:cs typeface="Times New Roman" pitchFamily="18" charset="0"/>
            </a:endParaRPr>
          </a:p>
        </p:txBody>
      </p:sp>
      <p:sp>
        <p:nvSpPr>
          <p:cNvPr id="6" name="Ellipse 5">
            <a:extLst>
              <a:ext uri="{FF2B5EF4-FFF2-40B4-BE49-F238E27FC236}">
                <a16:creationId xmlns:a16="http://schemas.microsoft.com/office/drawing/2014/main" id="{CB64D6A1-6793-4406-8A06-4CBB3EA4F4F7}"/>
              </a:ext>
            </a:extLst>
          </p:cNvPr>
          <p:cNvSpPr/>
          <p:nvPr/>
        </p:nvSpPr>
        <p:spPr bwMode="auto">
          <a:xfrm>
            <a:off x="1343375" y="4509050"/>
            <a:ext cx="2223911" cy="1332089"/>
          </a:xfrm>
          <a:prstGeom prst="ellipse">
            <a:avLst/>
          </a:prstGeom>
          <a:noFill/>
          <a:ln w="12700">
            <a:solidFill>
              <a:srgbClr val="FF0000"/>
            </a:solidFill>
            <a:miter lim="800000"/>
            <a:headEnd/>
            <a:tailEnd/>
          </a:ln>
          <a:effectLst/>
        </p:spPr>
        <p:txBody>
          <a:bodyPr wrap="none" rtlCol="0" anchor="ctr"/>
          <a:lstStyle/>
          <a:p>
            <a:pPr algn="ctr"/>
            <a:endParaRPr lang="da-DK" sz="1600" b="1" dirty="0">
              <a:latin typeface="Times New Roman" pitchFamily="18" charset="0"/>
              <a:cs typeface="Times New Roman" pitchFamily="18" charset="0"/>
            </a:endParaRPr>
          </a:p>
        </p:txBody>
      </p:sp>
      <p:sp>
        <p:nvSpPr>
          <p:cNvPr id="2" name="Tekstfelt 1">
            <a:extLst>
              <a:ext uri="{FF2B5EF4-FFF2-40B4-BE49-F238E27FC236}">
                <a16:creationId xmlns:a16="http://schemas.microsoft.com/office/drawing/2014/main" id="{E6EEC098-AB63-8228-BFE7-7F103B001BB7}"/>
              </a:ext>
            </a:extLst>
          </p:cNvPr>
          <p:cNvSpPr txBox="1"/>
          <p:nvPr/>
        </p:nvSpPr>
        <p:spPr>
          <a:xfrm>
            <a:off x="1828801" y="5768622"/>
            <a:ext cx="7315200" cy="369332"/>
          </a:xfrm>
          <a:prstGeom prst="rect">
            <a:avLst/>
          </a:prstGeom>
          <a:noFill/>
        </p:spPr>
        <p:txBody>
          <a:bodyPr wrap="square" rtlCol="0">
            <a:spAutoFit/>
          </a:bodyPr>
          <a:lstStyle/>
          <a:p>
            <a:r>
              <a:rPr lang="da-DK" dirty="0"/>
              <a:t>Fra Kristoffer Henriksen, ”Talentudviklingsmiljøer i verdensklasse”</a:t>
            </a:r>
          </a:p>
        </p:txBody>
      </p:sp>
    </p:spTree>
    <p:extLst>
      <p:ext uri="{BB962C8B-B14F-4D97-AF65-F5344CB8AC3E}">
        <p14:creationId xmlns:p14="http://schemas.microsoft.com/office/powerpoint/2010/main" val="209976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1"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1"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6920C635-FE1C-4749-B1A9-80BDF51B5782}" vid="{BAD5C90C-D9C6-471B-A15C-234C1FFA30EF}"/>
    </a:ext>
  </a:extLst>
</a:theme>
</file>

<file path=ppt/theme/theme3.xml><?xml version="1.0" encoding="utf-8"?>
<a:theme xmlns:a="http://schemas.openxmlformats.org/drawingml/2006/main" name="1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5875">
          <a:solidFill>
            <a:schemeClr val="tx1"/>
          </a:solidFill>
          <a:miter lim="800000"/>
          <a:headEnd/>
          <a:tailEnd/>
        </a:ln>
        <a:effectLst/>
      </a:spPr>
      <a:bodyPr wrap="none" anchor="ctr"/>
      <a:lstStyle>
        <a:defPPr>
          <a:defRPr sz="1600">
            <a:latin typeface="Times New Roman" pitchFamily="18" charset="0"/>
            <a:cs typeface="Times New Roman" pitchFamily="18" charset="0"/>
          </a:defRPr>
        </a:defPPr>
      </a:lstStyle>
    </a:sp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_powerpoint skabelon" id="{E518830D-BBAF-4610-9284-F1128FE0680E}" vid="{CC3408CF-79EB-4182-BD44-EB44935B75A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3F81804712514682CCE7452CD89431" ma:contentTypeVersion="16" ma:contentTypeDescription="Create a new document." ma:contentTypeScope="" ma:versionID="db36af9f6c8319aa1f7ecd892fc21079">
  <xsd:schema xmlns:xsd="http://www.w3.org/2001/XMLSchema" xmlns:xs="http://www.w3.org/2001/XMLSchema" xmlns:p="http://schemas.microsoft.com/office/2006/metadata/properties" xmlns:ns2="20741a84-6104-4cdc-8c70-eca0c2de1303" xmlns:ns3="30fd8fb3-0b55-40c5-8c15-3a3ad201fdd3" targetNamespace="http://schemas.microsoft.com/office/2006/metadata/properties" ma:root="true" ma:fieldsID="3863dda063b9189f2fe2d368ec2cdc85" ns2:_="" ns3:_="">
    <xsd:import namespace="20741a84-6104-4cdc-8c70-eca0c2de1303"/>
    <xsd:import namespace="30fd8fb3-0b55-40c5-8c15-3a3ad201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41a84-6104-4cdc-8c70-eca0c2d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20f0dd-e1f0-4e77-8298-b8f9fd3871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fd8fb3-0b55-40c5-8c15-3a3ad201fd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7c4700-08ce-440f-b646-854beea9609e}" ma:internalName="TaxCatchAll" ma:showField="CatchAllData" ma:web="30fd8fb3-0b55-40c5-8c15-3a3ad201f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fd8fb3-0b55-40c5-8c15-3a3ad201fdd3" xsi:nil="true"/>
    <lcf76f155ced4ddcb4097134ff3c332f xmlns="20741a84-6104-4cdc-8c70-eca0c2de13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99E653-1A02-4447-BBD8-7F019138FE2A}">
  <ds:schemaRefs>
    <ds:schemaRef ds:uri="http://schemas.microsoft.com/sharepoint/v3/contenttype/forms"/>
  </ds:schemaRefs>
</ds:datastoreItem>
</file>

<file path=customXml/itemProps2.xml><?xml version="1.0" encoding="utf-8"?>
<ds:datastoreItem xmlns:ds="http://schemas.openxmlformats.org/officeDocument/2006/customXml" ds:itemID="{4EC3909A-EE1F-4678-9DF0-96253AE92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41a84-6104-4cdc-8c70-eca0c2de1303"/>
    <ds:schemaRef ds:uri="30fd8fb3-0b55-40c5-8c15-3a3ad201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5AE3C1-BCD2-4836-848E-06697CC82F6B}">
  <ds:schemaRefs>
    <ds:schemaRef ds:uri="http://schemas.microsoft.com/office/2006/metadata/properties"/>
    <ds:schemaRef ds:uri="http://schemas.microsoft.com/office/infopath/2007/PartnerControls"/>
    <ds:schemaRef ds:uri="30fd8fb3-0b55-40c5-8c15-3a3ad201fdd3"/>
    <ds:schemaRef ds:uri="20741a84-6104-4cdc-8c70-eca0c2de1303"/>
  </ds:schemaRefs>
</ds:datastoreItem>
</file>

<file path=docProps/app.xml><?xml version="1.0" encoding="utf-8"?>
<Properties xmlns="http://schemas.openxmlformats.org/officeDocument/2006/extended-properties" xmlns:vt="http://schemas.openxmlformats.org/officeDocument/2006/docPropsVTypes">
  <TotalTime>3489</TotalTime>
  <Words>1883</Words>
  <Application>Microsoft Office PowerPoint</Application>
  <PresentationFormat>Widescreen</PresentationFormat>
  <Paragraphs>316</Paragraphs>
  <Slides>29</Slides>
  <Notes>28</Notes>
  <HiddenSlides>0</HiddenSlides>
  <MMClips>0</MMClips>
  <ScaleCrop>false</ScaleCrop>
  <HeadingPairs>
    <vt:vector size="6" baseType="variant">
      <vt:variant>
        <vt:lpstr>Benyttede skrifttyper</vt:lpstr>
      </vt:variant>
      <vt:variant>
        <vt:i4>7</vt:i4>
      </vt:variant>
      <vt:variant>
        <vt:lpstr>Tema</vt:lpstr>
      </vt:variant>
      <vt:variant>
        <vt:i4>5</vt:i4>
      </vt:variant>
      <vt:variant>
        <vt:lpstr>Slidetitler</vt:lpstr>
      </vt:variant>
      <vt:variant>
        <vt:i4>29</vt:i4>
      </vt:variant>
    </vt:vector>
  </HeadingPairs>
  <TitlesOfParts>
    <vt:vector size="41" baseType="lpstr">
      <vt:lpstr>Arial</vt:lpstr>
      <vt:lpstr>Arial Black</vt:lpstr>
      <vt:lpstr>Calibri</vt:lpstr>
      <vt:lpstr>Calibri Light</vt:lpstr>
      <vt:lpstr>Courier New</vt:lpstr>
      <vt:lpstr>Symbol</vt:lpstr>
      <vt:lpstr>Times New Roman</vt:lpstr>
      <vt:lpstr>Office Theme</vt:lpstr>
      <vt:lpstr>Office-tema</vt:lpstr>
      <vt:lpstr>1_Office-tema</vt:lpstr>
      <vt:lpstr>Standarddesign</vt:lpstr>
      <vt:lpstr>3_Office-tema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Søren Smidt</dc:creator>
  <cp:lastModifiedBy>Christina Teller</cp:lastModifiedBy>
  <cp:revision>72</cp:revision>
  <dcterms:created xsi:type="dcterms:W3CDTF">2018-04-11T09:10:54Z</dcterms:created>
  <dcterms:modified xsi:type="dcterms:W3CDTF">2022-12-02T08:27:24Z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0x010100473F81804712514682CCE7452CD89431</vt:lpwstr>
  </property>
  <property fmtid="{D5CDD505-2E9C-101B-9397-08002B2CF9AE}" pid="3" name="MediaServiceImageTags">
    <vt:lpwstr/>
  </property>
</Properties>
</file>