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3"/>
  </p:notesMasterIdLst>
  <p:sldIdLst>
    <p:sldId id="329" r:id="rId6"/>
    <p:sldId id="299" r:id="rId7"/>
    <p:sldId id="300" r:id="rId8"/>
    <p:sldId id="301" r:id="rId9"/>
    <p:sldId id="302" r:id="rId10"/>
    <p:sldId id="376" r:id="rId11"/>
    <p:sldId id="303" r:id="rId12"/>
    <p:sldId id="304" r:id="rId13"/>
    <p:sldId id="305" r:id="rId14"/>
    <p:sldId id="306" r:id="rId15"/>
    <p:sldId id="330" r:id="rId16"/>
    <p:sldId id="308" r:id="rId17"/>
    <p:sldId id="307" r:id="rId18"/>
    <p:sldId id="309" r:id="rId19"/>
    <p:sldId id="310" r:id="rId20"/>
    <p:sldId id="311" r:id="rId21"/>
    <p:sldId id="312" r:id="rId22"/>
    <p:sldId id="313" r:id="rId23"/>
    <p:sldId id="315" r:id="rId24"/>
    <p:sldId id="314" r:id="rId25"/>
    <p:sldId id="316" r:id="rId26"/>
    <p:sldId id="317" r:id="rId27"/>
    <p:sldId id="332" r:id="rId28"/>
    <p:sldId id="318" r:id="rId29"/>
    <p:sldId id="319" r:id="rId30"/>
    <p:sldId id="333" r:id="rId31"/>
    <p:sldId id="320" r:id="rId32"/>
    <p:sldId id="321" r:id="rId33"/>
    <p:sldId id="322" r:id="rId34"/>
    <p:sldId id="334" r:id="rId35"/>
    <p:sldId id="323" r:id="rId36"/>
    <p:sldId id="324" r:id="rId37"/>
    <p:sldId id="325" r:id="rId38"/>
    <p:sldId id="326" r:id="rId39"/>
    <p:sldId id="327" r:id="rId40"/>
    <p:sldId id="328" r:id="rId41"/>
    <p:sldId id="335"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6F966-CC62-D470-FEA1-2341387A8012}" name="Mads Sejerøe Jørgensen" initials="MSJ" userId="S::msjo@teamdanmark.dk::855c9085-062d-4804-b0b4-6ddc3805a0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D9D9D9"/>
    <a:srgbClr val="E6E6E6"/>
    <a:srgbClr val="F3F3F3"/>
    <a:srgbClr val="DC2F48"/>
    <a:srgbClr val="17253E"/>
    <a:srgbClr val="A97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682ED-D200-494E-958E-9F8987D36A6F}" v="3" dt="2022-10-03T10:45:00.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102"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s Sejerøe Jørgensen" userId="855c9085-062d-4804-b0b4-6ddc3805a0c4" providerId="ADAL" clId="{5B5682ED-D200-494E-958E-9F8987D36A6F}"/>
    <pc:docChg chg="undo custSel addSld delSld modSld sldOrd modMainMaster">
      <pc:chgData name="Mads Sejerøe Jørgensen" userId="855c9085-062d-4804-b0b4-6ddc3805a0c4" providerId="ADAL" clId="{5B5682ED-D200-494E-958E-9F8987D36A6F}" dt="2022-10-03T10:52:27.876" v="1476" actId="14100"/>
      <pc:docMkLst>
        <pc:docMk/>
      </pc:docMkLst>
      <pc:sldChg chg="addSp delSp modSp mod setBg">
        <pc:chgData name="Mads Sejerøe Jørgensen" userId="855c9085-062d-4804-b0b4-6ddc3805a0c4" providerId="ADAL" clId="{5B5682ED-D200-494E-958E-9F8987D36A6F}" dt="2022-06-13T13:19:18.797" v="26"/>
        <pc:sldMkLst>
          <pc:docMk/>
          <pc:sldMk cId="742552193" sldId="299"/>
        </pc:sldMkLst>
        <pc:spChg chg="mod">
          <ac:chgData name="Mads Sejerøe Jørgensen" userId="855c9085-062d-4804-b0b4-6ddc3805a0c4" providerId="ADAL" clId="{5B5682ED-D200-494E-958E-9F8987D36A6F}" dt="2022-06-13T13:18:57.071" v="23" actId="207"/>
          <ac:spMkLst>
            <pc:docMk/>
            <pc:sldMk cId="742552193" sldId="299"/>
            <ac:spMk id="2" creationId="{B014ABD2-1BEA-CE40-91FF-8FE0E3DE0E7C}"/>
          </ac:spMkLst>
        </pc:spChg>
        <pc:spChg chg="del">
          <ac:chgData name="Mads Sejerøe Jørgensen" userId="855c9085-062d-4804-b0b4-6ddc3805a0c4" providerId="ADAL" clId="{5B5682ED-D200-494E-958E-9F8987D36A6F}" dt="2022-06-13T13:18:16.479" v="11" actId="478"/>
          <ac:spMkLst>
            <pc:docMk/>
            <pc:sldMk cId="742552193" sldId="299"/>
            <ac:spMk id="3" creationId="{972FB5DA-59C7-F746-AE68-BCF2155E7205}"/>
          </ac:spMkLst>
        </pc:spChg>
        <pc:spChg chg="add del mod">
          <ac:chgData name="Mads Sejerøe Jørgensen" userId="855c9085-062d-4804-b0b4-6ddc3805a0c4" providerId="ADAL" clId="{5B5682ED-D200-494E-958E-9F8987D36A6F}" dt="2022-06-13T13:18:22.247" v="12" actId="478"/>
          <ac:spMkLst>
            <pc:docMk/>
            <pc:sldMk cId="742552193" sldId="299"/>
            <ac:spMk id="5" creationId="{64B1E5A7-F469-429B-0409-42AF167F0F61}"/>
          </ac:spMkLst>
        </pc:spChg>
      </pc:sldChg>
      <pc:sldChg chg="modSp mod setBg">
        <pc:chgData name="Mads Sejerøe Jørgensen" userId="855c9085-062d-4804-b0b4-6ddc3805a0c4" providerId="ADAL" clId="{5B5682ED-D200-494E-958E-9F8987D36A6F}" dt="2022-09-19T10:35:51.005" v="1314" actId="207"/>
        <pc:sldMkLst>
          <pc:docMk/>
          <pc:sldMk cId="3077741537" sldId="300"/>
        </pc:sldMkLst>
        <pc:spChg chg="mod">
          <ac:chgData name="Mads Sejerøe Jørgensen" userId="855c9085-062d-4804-b0b4-6ddc3805a0c4" providerId="ADAL" clId="{5B5682ED-D200-494E-958E-9F8987D36A6F}" dt="2022-09-19T10:35:51.005" v="1314" actId="207"/>
          <ac:spMkLst>
            <pc:docMk/>
            <pc:sldMk cId="3077741537" sldId="300"/>
            <ac:spMk id="2" creationId="{C2A88725-5773-E24F-93EC-DCD8F23E4D2C}"/>
          </ac:spMkLst>
        </pc:spChg>
        <pc:spChg chg="mod">
          <ac:chgData name="Mads Sejerøe Jørgensen" userId="855c9085-062d-4804-b0b4-6ddc3805a0c4" providerId="ADAL" clId="{5B5682ED-D200-494E-958E-9F8987D36A6F}" dt="2022-06-14T07:51:09.193" v="58" actId="14100"/>
          <ac:spMkLst>
            <pc:docMk/>
            <pc:sldMk cId="3077741537" sldId="300"/>
            <ac:spMk id="3" creationId="{448FCE5C-99B7-9C46-B052-487D08663221}"/>
          </ac:spMkLst>
        </pc:spChg>
      </pc:sldChg>
      <pc:sldChg chg="modSp mod setBg">
        <pc:chgData name="Mads Sejerøe Jørgensen" userId="855c9085-062d-4804-b0b4-6ddc3805a0c4" providerId="ADAL" clId="{5B5682ED-D200-494E-958E-9F8987D36A6F}" dt="2022-09-19T10:36:00.837" v="1315" actId="207"/>
        <pc:sldMkLst>
          <pc:docMk/>
          <pc:sldMk cId="565404408" sldId="301"/>
        </pc:sldMkLst>
        <pc:spChg chg="mod">
          <ac:chgData name="Mads Sejerøe Jørgensen" userId="855c9085-062d-4804-b0b4-6ddc3805a0c4" providerId="ADAL" clId="{5B5682ED-D200-494E-958E-9F8987D36A6F}" dt="2022-09-19T10:36:00.837" v="1315" actId="207"/>
          <ac:spMkLst>
            <pc:docMk/>
            <pc:sldMk cId="565404408" sldId="301"/>
            <ac:spMk id="2" creationId="{637F8E88-0813-5543-AA5F-042695E89680}"/>
          </ac:spMkLst>
        </pc:spChg>
        <pc:spChg chg="mod">
          <ac:chgData name="Mads Sejerøe Jørgensen" userId="855c9085-062d-4804-b0b4-6ddc3805a0c4" providerId="ADAL" clId="{5B5682ED-D200-494E-958E-9F8987D36A6F}" dt="2022-06-14T07:53:11.550" v="81" actId="1037"/>
          <ac:spMkLst>
            <pc:docMk/>
            <pc:sldMk cId="565404408" sldId="301"/>
            <ac:spMk id="3" creationId="{3FFA7620-E9BC-C948-A437-C92C6F7025E0}"/>
          </ac:spMkLst>
        </pc:spChg>
      </pc:sldChg>
      <pc:sldChg chg="modSp mod setBg">
        <pc:chgData name="Mads Sejerøe Jørgensen" userId="855c9085-062d-4804-b0b4-6ddc3805a0c4" providerId="ADAL" clId="{5B5682ED-D200-494E-958E-9F8987D36A6F}" dt="2022-09-26T07:45:04.271" v="1413" actId="27636"/>
        <pc:sldMkLst>
          <pc:docMk/>
          <pc:sldMk cId="1363179469" sldId="302"/>
        </pc:sldMkLst>
        <pc:spChg chg="mod">
          <ac:chgData name="Mads Sejerøe Jørgensen" userId="855c9085-062d-4804-b0b4-6ddc3805a0c4" providerId="ADAL" clId="{5B5682ED-D200-494E-958E-9F8987D36A6F}" dt="2022-09-26T07:45:04.271" v="1413" actId="27636"/>
          <ac:spMkLst>
            <pc:docMk/>
            <pc:sldMk cId="1363179469" sldId="302"/>
            <ac:spMk id="4" creationId="{11F7D8AE-9157-654F-9DE4-80C0269D9655}"/>
          </ac:spMkLst>
        </pc:spChg>
      </pc:sldChg>
      <pc:sldChg chg="modSp mod setBg">
        <pc:chgData name="Mads Sejerøe Jørgensen" userId="855c9085-062d-4804-b0b4-6ddc3805a0c4" providerId="ADAL" clId="{5B5682ED-D200-494E-958E-9F8987D36A6F}" dt="2022-09-23T08:49:06.678" v="1385" actId="207"/>
        <pc:sldMkLst>
          <pc:docMk/>
          <pc:sldMk cId="2173645622" sldId="303"/>
        </pc:sldMkLst>
        <pc:graphicFrameChg chg="mod modGraphic">
          <ac:chgData name="Mads Sejerøe Jørgensen" userId="855c9085-062d-4804-b0b4-6ddc3805a0c4" providerId="ADAL" clId="{5B5682ED-D200-494E-958E-9F8987D36A6F}" dt="2022-09-23T08:49:06.678" v="1385" actId="207"/>
          <ac:graphicFrameMkLst>
            <pc:docMk/>
            <pc:sldMk cId="2173645622" sldId="303"/>
            <ac:graphicFrameMk id="2" creationId="{396380E7-7228-1049-A5AA-5DB2BB516647}"/>
          </ac:graphicFrameMkLst>
        </pc:graphicFrameChg>
      </pc:sldChg>
      <pc:sldChg chg="modSp mod setBg">
        <pc:chgData name="Mads Sejerøe Jørgensen" userId="855c9085-062d-4804-b0b4-6ddc3805a0c4" providerId="ADAL" clId="{5B5682ED-D200-494E-958E-9F8987D36A6F}" dt="2022-09-19T10:35:34.369" v="1313"/>
        <pc:sldMkLst>
          <pc:docMk/>
          <pc:sldMk cId="2007680418" sldId="304"/>
        </pc:sldMkLst>
        <pc:spChg chg="mod">
          <ac:chgData name="Mads Sejerøe Jørgensen" userId="855c9085-062d-4804-b0b4-6ddc3805a0c4" providerId="ADAL" clId="{5B5682ED-D200-494E-958E-9F8987D36A6F}" dt="2022-09-19T10:34:43.228" v="1310" actId="207"/>
          <ac:spMkLst>
            <pc:docMk/>
            <pc:sldMk cId="2007680418" sldId="304"/>
            <ac:spMk id="4" creationId="{A3E2DA06-936E-F944-9CD7-84A97532124E}"/>
          </ac:spMkLst>
        </pc:spChg>
        <pc:picChg chg="mod">
          <ac:chgData name="Mads Sejerøe Jørgensen" userId="855c9085-062d-4804-b0b4-6ddc3805a0c4" providerId="ADAL" clId="{5B5682ED-D200-494E-958E-9F8987D36A6F}" dt="2022-09-19T10:33:13.159" v="1308" actId="14826"/>
          <ac:picMkLst>
            <pc:docMk/>
            <pc:sldMk cId="2007680418" sldId="304"/>
            <ac:picMk id="2" creationId="{5D9D8DF5-D407-4F35-BC1E-5B508496ECE5}"/>
          </ac:picMkLst>
        </pc:picChg>
        <pc:picChg chg="mod">
          <ac:chgData name="Mads Sejerøe Jørgensen" userId="855c9085-062d-4804-b0b4-6ddc3805a0c4" providerId="ADAL" clId="{5B5682ED-D200-494E-958E-9F8987D36A6F}" dt="2022-09-19T10:33:32.117" v="1309" actId="14826"/>
          <ac:picMkLst>
            <pc:docMk/>
            <pc:sldMk cId="2007680418" sldId="304"/>
            <ac:picMk id="3" creationId="{B15F6C3A-0E7B-5047-A30D-122A5CF4C9F9}"/>
          </ac:picMkLst>
        </pc:picChg>
      </pc:sldChg>
      <pc:sldChg chg="addSp delSp mod setBg">
        <pc:chgData name="Mads Sejerøe Jørgensen" userId="855c9085-062d-4804-b0b4-6ddc3805a0c4" providerId="ADAL" clId="{5B5682ED-D200-494E-958E-9F8987D36A6F}" dt="2022-09-23T08:52:05.878" v="1387" actId="22"/>
        <pc:sldMkLst>
          <pc:docMk/>
          <pc:sldMk cId="1463667544" sldId="305"/>
        </pc:sldMkLst>
        <pc:picChg chg="add">
          <ac:chgData name="Mads Sejerøe Jørgensen" userId="855c9085-062d-4804-b0b4-6ddc3805a0c4" providerId="ADAL" clId="{5B5682ED-D200-494E-958E-9F8987D36A6F}" dt="2022-09-23T08:52:05.878" v="1387" actId="22"/>
          <ac:picMkLst>
            <pc:docMk/>
            <pc:sldMk cId="1463667544" sldId="305"/>
            <ac:picMk id="3" creationId="{9A286D03-9F84-BB21-2925-47370D2874AC}"/>
          </ac:picMkLst>
        </pc:picChg>
        <pc:picChg chg="del">
          <ac:chgData name="Mads Sejerøe Jørgensen" userId="855c9085-062d-4804-b0b4-6ddc3805a0c4" providerId="ADAL" clId="{5B5682ED-D200-494E-958E-9F8987D36A6F}" dt="2022-09-23T08:52:03.608" v="1386" actId="478"/>
          <ac:picMkLst>
            <pc:docMk/>
            <pc:sldMk cId="1463667544" sldId="305"/>
            <ac:picMk id="4" creationId="{0C275C31-506C-0D41-839C-DC181F1EA3B3}"/>
          </ac:picMkLst>
        </pc:picChg>
      </pc:sldChg>
      <pc:sldChg chg="modSp mod">
        <pc:chgData name="Mads Sejerøe Jørgensen" userId="855c9085-062d-4804-b0b4-6ddc3805a0c4" providerId="ADAL" clId="{5B5682ED-D200-494E-958E-9F8987D36A6F}" dt="2022-09-23T08:53:30.267" v="1388" actId="207"/>
        <pc:sldMkLst>
          <pc:docMk/>
          <pc:sldMk cId="7682236" sldId="306"/>
        </pc:sldMkLst>
        <pc:graphicFrameChg chg="mod modGraphic">
          <ac:chgData name="Mads Sejerøe Jørgensen" userId="855c9085-062d-4804-b0b4-6ddc3805a0c4" providerId="ADAL" clId="{5B5682ED-D200-494E-958E-9F8987D36A6F}" dt="2022-09-23T08:53:30.267" v="1388" actId="207"/>
          <ac:graphicFrameMkLst>
            <pc:docMk/>
            <pc:sldMk cId="7682236" sldId="306"/>
            <ac:graphicFrameMk id="2" creationId="{7F718418-1F7D-374A-8730-FF332C4B24A4}"/>
          </ac:graphicFrameMkLst>
        </pc:graphicFrameChg>
      </pc:sldChg>
      <pc:sldChg chg="addSp delSp modSp mod">
        <pc:chgData name="Mads Sejerøe Jørgensen" userId="855c9085-062d-4804-b0b4-6ddc3805a0c4" providerId="ADAL" clId="{5B5682ED-D200-494E-958E-9F8987D36A6F}" dt="2022-09-23T09:02:08.207" v="1394" actId="207"/>
        <pc:sldMkLst>
          <pc:docMk/>
          <pc:sldMk cId="113950632" sldId="307"/>
        </pc:sldMkLst>
        <pc:graphicFrameChg chg="mod modGraphic">
          <ac:chgData name="Mads Sejerøe Jørgensen" userId="855c9085-062d-4804-b0b4-6ddc3805a0c4" providerId="ADAL" clId="{5B5682ED-D200-494E-958E-9F8987D36A6F}" dt="2022-09-23T09:02:08.207" v="1394" actId="207"/>
          <ac:graphicFrameMkLst>
            <pc:docMk/>
            <pc:sldMk cId="113950632" sldId="307"/>
            <ac:graphicFrameMk id="2" creationId="{F03B774E-354D-3F4E-A6B6-EB757A15D7E5}"/>
          </ac:graphicFrameMkLst>
        </pc:graphicFrameChg>
        <pc:graphicFrameChg chg="add del mod">
          <ac:chgData name="Mads Sejerøe Jørgensen" userId="855c9085-062d-4804-b0b4-6ddc3805a0c4" providerId="ADAL" clId="{5B5682ED-D200-494E-958E-9F8987D36A6F}" dt="2022-06-14T08:41:44.304" v="323" actId="478"/>
          <ac:graphicFrameMkLst>
            <pc:docMk/>
            <pc:sldMk cId="113950632" sldId="307"/>
            <ac:graphicFrameMk id="7" creationId="{CA25E751-5662-CF98-329B-69719E5170E8}"/>
          </ac:graphicFrameMkLst>
        </pc:graphicFrameChg>
        <pc:picChg chg="mod">
          <ac:chgData name="Mads Sejerøe Jørgensen" userId="855c9085-062d-4804-b0b4-6ddc3805a0c4" providerId="ADAL" clId="{5B5682ED-D200-494E-958E-9F8987D36A6F}" dt="2022-06-14T08:46:19.568" v="356" actId="1036"/>
          <ac:picMkLst>
            <pc:docMk/>
            <pc:sldMk cId="113950632" sldId="307"/>
            <ac:picMk id="4" creationId="{97130832-A5A3-F346-A4E0-55DB164ADDA0}"/>
          </ac:picMkLst>
        </pc:picChg>
        <pc:picChg chg="mod">
          <ac:chgData name="Mads Sejerøe Jørgensen" userId="855c9085-062d-4804-b0b4-6ddc3805a0c4" providerId="ADAL" clId="{5B5682ED-D200-494E-958E-9F8987D36A6F}" dt="2022-06-14T08:35:22.748" v="304" actId="1076"/>
          <ac:picMkLst>
            <pc:docMk/>
            <pc:sldMk cId="113950632" sldId="307"/>
            <ac:picMk id="5" creationId="{8D194CFF-201F-444B-88F3-71FDAB842279}"/>
          </ac:picMkLst>
        </pc:picChg>
        <pc:picChg chg="mod">
          <ac:chgData name="Mads Sejerøe Jørgensen" userId="855c9085-062d-4804-b0b4-6ddc3805a0c4" providerId="ADAL" clId="{5B5682ED-D200-494E-958E-9F8987D36A6F}" dt="2022-06-14T08:35:39.543" v="317" actId="1036"/>
          <ac:picMkLst>
            <pc:docMk/>
            <pc:sldMk cId="113950632" sldId="307"/>
            <ac:picMk id="6" creationId="{CF3B2934-126B-FB47-8529-A9A20FCBB14A}"/>
          </ac:picMkLst>
        </pc:picChg>
      </pc:sldChg>
      <pc:sldChg chg="addSp delSp mod setBg">
        <pc:chgData name="Mads Sejerøe Jørgensen" userId="855c9085-062d-4804-b0b4-6ddc3805a0c4" providerId="ADAL" clId="{5B5682ED-D200-494E-958E-9F8987D36A6F}" dt="2022-09-23T09:00:52.231" v="1393"/>
        <pc:sldMkLst>
          <pc:docMk/>
          <pc:sldMk cId="1372513431" sldId="308"/>
        </pc:sldMkLst>
        <pc:picChg chg="del">
          <ac:chgData name="Mads Sejerøe Jørgensen" userId="855c9085-062d-4804-b0b4-6ddc3805a0c4" providerId="ADAL" clId="{5B5682ED-D200-494E-958E-9F8987D36A6F}" dt="2022-09-23T09:00:34.548" v="1389" actId="478"/>
          <ac:picMkLst>
            <pc:docMk/>
            <pc:sldMk cId="1372513431" sldId="308"/>
            <ac:picMk id="3" creationId="{ADC4ADB4-5EFC-4E41-9396-633D1CCA2486}"/>
          </ac:picMkLst>
        </pc:picChg>
        <pc:picChg chg="add">
          <ac:chgData name="Mads Sejerøe Jørgensen" userId="855c9085-062d-4804-b0b4-6ddc3805a0c4" providerId="ADAL" clId="{5B5682ED-D200-494E-958E-9F8987D36A6F}" dt="2022-09-23T09:00:37.617" v="1390" actId="22"/>
          <ac:picMkLst>
            <pc:docMk/>
            <pc:sldMk cId="1372513431" sldId="308"/>
            <ac:picMk id="4" creationId="{10D54F65-08EE-2078-CD39-C3F344C57E37}"/>
          </ac:picMkLst>
        </pc:picChg>
      </pc:sldChg>
      <pc:sldChg chg="addSp delSp mod setBg">
        <pc:chgData name="Mads Sejerøe Jørgensen" userId="855c9085-062d-4804-b0b4-6ddc3805a0c4" providerId="ADAL" clId="{5B5682ED-D200-494E-958E-9F8987D36A6F}" dt="2022-09-23T09:03:21.862" v="1399"/>
        <pc:sldMkLst>
          <pc:docMk/>
          <pc:sldMk cId="1313111501" sldId="309"/>
        </pc:sldMkLst>
        <pc:picChg chg="del">
          <ac:chgData name="Mads Sejerøe Jørgensen" userId="855c9085-062d-4804-b0b4-6ddc3805a0c4" providerId="ADAL" clId="{5B5682ED-D200-494E-958E-9F8987D36A6F}" dt="2022-09-23T09:03:02.611" v="1395" actId="478"/>
          <ac:picMkLst>
            <pc:docMk/>
            <pc:sldMk cId="1313111501" sldId="309"/>
            <ac:picMk id="3" creationId="{2DBC6F44-9635-4643-B9E6-24DAABB086A3}"/>
          </ac:picMkLst>
        </pc:picChg>
        <pc:picChg chg="add">
          <ac:chgData name="Mads Sejerøe Jørgensen" userId="855c9085-062d-4804-b0b4-6ddc3805a0c4" providerId="ADAL" clId="{5B5682ED-D200-494E-958E-9F8987D36A6F}" dt="2022-09-23T09:03:04.801" v="1396" actId="22"/>
          <ac:picMkLst>
            <pc:docMk/>
            <pc:sldMk cId="1313111501" sldId="309"/>
            <ac:picMk id="4" creationId="{CACD8F8E-E8FB-86BC-3CF5-FD7C4B468209}"/>
          </ac:picMkLst>
        </pc:picChg>
      </pc:sldChg>
      <pc:sldChg chg="modSp mod setBg">
        <pc:chgData name="Mads Sejerøe Jørgensen" userId="855c9085-062d-4804-b0b4-6ddc3805a0c4" providerId="ADAL" clId="{5B5682ED-D200-494E-958E-9F8987D36A6F}" dt="2022-09-19T10:47:30.985" v="1343" actId="207"/>
        <pc:sldMkLst>
          <pc:docMk/>
          <pc:sldMk cId="1309938130" sldId="310"/>
        </pc:sldMkLst>
        <pc:spChg chg="mod">
          <ac:chgData name="Mads Sejerøe Jørgensen" userId="855c9085-062d-4804-b0b4-6ddc3805a0c4" providerId="ADAL" clId="{5B5682ED-D200-494E-958E-9F8987D36A6F}" dt="2022-09-19T10:47:30.985" v="1343" actId="207"/>
          <ac:spMkLst>
            <pc:docMk/>
            <pc:sldMk cId="1309938130" sldId="310"/>
            <ac:spMk id="2" creationId="{7ADCAFFB-F2A3-3B4F-951D-926E22F9D7F8}"/>
          </ac:spMkLst>
        </pc:spChg>
        <pc:picChg chg="mod">
          <ac:chgData name="Mads Sejerøe Jørgensen" userId="855c9085-062d-4804-b0b4-6ddc3805a0c4" providerId="ADAL" clId="{5B5682ED-D200-494E-958E-9F8987D36A6F}" dt="2022-06-14T08:51:39.420" v="468" actId="1035"/>
          <ac:picMkLst>
            <pc:docMk/>
            <pc:sldMk cId="1309938130" sldId="310"/>
            <ac:picMk id="4" creationId="{39166D9E-5413-4C42-B7B2-63005C38C422}"/>
          </ac:picMkLst>
        </pc:picChg>
      </pc:sldChg>
      <pc:sldChg chg="modSp mod setBg">
        <pc:chgData name="Mads Sejerøe Jørgensen" userId="855c9085-062d-4804-b0b4-6ddc3805a0c4" providerId="ADAL" clId="{5B5682ED-D200-494E-958E-9F8987D36A6F}" dt="2022-09-23T09:04:33.492" v="1400" actId="207"/>
        <pc:sldMkLst>
          <pc:docMk/>
          <pc:sldMk cId="3168013592" sldId="311"/>
        </pc:sldMkLst>
        <pc:graphicFrameChg chg="mod modGraphic">
          <ac:chgData name="Mads Sejerøe Jørgensen" userId="855c9085-062d-4804-b0b4-6ddc3805a0c4" providerId="ADAL" clId="{5B5682ED-D200-494E-958E-9F8987D36A6F}" dt="2022-09-23T09:04:33.492" v="1400" actId="207"/>
          <ac:graphicFrameMkLst>
            <pc:docMk/>
            <pc:sldMk cId="3168013592" sldId="311"/>
            <ac:graphicFrameMk id="2" creationId="{FF4BCEED-534D-3548-B4FC-FA95590A3446}"/>
          </ac:graphicFrameMkLst>
        </pc:graphicFrameChg>
      </pc:sldChg>
      <pc:sldChg chg="modSp mod setBg">
        <pc:chgData name="Mads Sejerøe Jørgensen" userId="855c9085-062d-4804-b0b4-6ddc3805a0c4" providerId="ADAL" clId="{5B5682ED-D200-494E-958E-9F8987D36A6F}" dt="2022-09-19T10:48:53.116" v="1346"/>
        <pc:sldMkLst>
          <pc:docMk/>
          <pc:sldMk cId="851987189" sldId="312"/>
        </pc:sldMkLst>
        <pc:spChg chg="mod">
          <ac:chgData name="Mads Sejerøe Jørgensen" userId="855c9085-062d-4804-b0b4-6ddc3805a0c4" providerId="ADAL" clId="{5B5682ED-D200-494E-958E-9F8987D36A6F}" dt="2022-06-14T09:03:16.874" v="569" actId="207"/>
          <ac:spMkLst>
            <pc:docMk/>
            <pc:sldMk cId="851987189" sldId="312"/>
            <ac:spMk id="2" creationId="{04DDE68F-C6D7-1449-9B26-102F5EC1F924}"/>
          </ac:spMkLst>
        </pc:spChg>
        <pc:spChg chg="mod">
          <ac:chgData name="Mads Sejerøe Jørgensen" userId="855c9085-062d-4804-b0b4-6ddc3805a0c4" providerId="ADAL" clId="{5B5682ED-D200-494E-958E-9F8987D36A6F}" dt="2022-06-14T09:02:36.803" v="562" actId="1076"/>
          <ac:spMkLst>
            <pc:docMk/>
            <pc:sldMk cId="851987189" sldId="312"/>
            <ac:spMk id="3" creationId="{214BCA17-2A02-D541-A833-78A094FEFC59}"/>
          </ac:spMkLst>
        </pc:spChg>
      </pc:sldChg>
      <pc:sldChg chg="delSp modSp mod setBg">
        <pc:chgData name="Mads Sejerøe Jørgensen" userId="855c9085-062d-4804-b0b4-6ddc3805a0c4" providerId="ADAL" clId="{5B5682ED-D200-494E-958E-9F8987D36A6F}" dt="2022-09-23T09:06:27.917" v="1407" actId="1038"/>
        <pc:sldMkLst>
          <pc:docMk/>
          <pc:sldMk cId="4078799558" sldId="313"/>
        </pc:sldMkLst>
        <pc:spChg chg="mod">
          <ac:chgData name="Mads Sejerøe Jørgensen" userId="855c9085-062d-4804-b0b4-6ddc3805a0c4" providerId="ADAL" clId="{5B5682ED-D200-494E-958E-9F8987D36A6F}" dt="2022-09-19T10:49:10.460" v="1347" actId="207"/>
          <ac:spMkLst>
            <pc:docMk/>
            <pc:sldMk cId="4078799558" sldId="313"/>
            <ac:spMk id="2" creationId="{0D9FE16F-0091-6241-AC05-4DEA5E9184BC}"/>
          </ac:spMkLst>
        </pc:spChg>
        <pc:spChg chg="mod">
          <ac:chgData name="Mads Sejerøe Jørgensen" userId="855c9085-062d-4804-b0b4-6ddc3805a0c4" providerId="ADAL" clId="{5B5682ED-D200-494E-958E-9F8987D36A6F}" dt="2022-09-23T09:06:27.917" v="1407" actId="1038"/>
          <ac:spMkLst>
            <pc:docMk/>
            <pc:sldMk cId="4078799558" sldId="313"/>
            <ac:spMk id="3" creationId="{FC7022F4-16A5-EF40-8E9C-1032D06CD619}"/>
          </ac:spMkLst>
        </pc:spChg>
        <pc:picChg chg="del mod">
          <ac:chgData name="Mads Sejerøe Jørgensen" userId="855c9085-062d-4804-b0b4-6ddc3805a0c4" providerId="ADAL" clId="{5B5682ED-D200-494E-958E-9F8987D36A6F}" dt="2022-09-23T09:05:03.050" v="1401" actId="478"/>
          <ac:picMkLst>
            <pc:docMk/>
            <pc:sldMk cId="4078799558" sldId="313"/>
            <ac:picMk id="4" creationId="{64A194AC-6AAB-FC49-B290-734228877C45}"/>
          </ac:picMkLst>
        </pc:picChg>
      </pc:sldChg>
      <pc:sldChg chg="modSp mod setBg">
        <pc:chgData name="Mads Sejerøe Jørgensen" userId="855c9085-062d-4804-b0b4-6ddc3805a0c4" providerId="ADAL" clId="{5B5682ED-D200-494E-958E-9F8987D36A6F}" dt="2022-06-14T09:10:45.590" v="645" actId="207"/>
        <pc:sldMkLst>
          <pc:docMk/>
          <pc:sldMk cId="578707356" sldId="314"/>
        </pc:sldMkLst>
        <pc:spChg chg="mod">
          <ac:chgData name="Mads Sejerøe Jørgensen" userId="855c9085-062d-4804-b0b4-6ddc3805a0c4" providerId="ADAL" clId="{5B5682ED-D200-494E-958E-9F8987D36A6F}" dt="2022-06-14T09:10:45.590" v="645" actId="207"/>
          <ac:spMkLst>
            <pc:docMk/>
            <pc:sldMk cId="578707356" sldId="314"/>
            <ac:spMk id="2" creationId="{ED0D2FEC-8C85-1D43-8DD3-768A973DDE30}"/>
          </ac:spMkLst>
        </pc:spChg>
      </pc:sldChg>
      <pc:sldChg chg="modSp mod setBg">
        <pc:chgData name="Mads Sejerøe Jørgensen" userId="855c9085-062d-4804-b0b4-6ddc3805a0c4" providerId="ADAL" clId="{5B5682ED-D200-494E-958E-9F8987D36A6F}" dt="2022-06-14T09:08:36.317" v="619" actId="1036"/>
        <pc:sldMkLst>
          <pc:docMk/>
          <pc:sldMk cId="50221149" sldId="315"/>
        </pc:sldMkLst>
        <pc:spChg chg="mod">
          <ac:chgData name="Mads Sejerøe Jørgensen" userId="855c9085-062d-4804-b0b4-6ddc3805a0c4" providerId="ADAL" clId="{5B5682ED-D200-494E-958E-9F8987D36A6F}" dt="2022-06-14T09:08:36.317" v="619" actId="1036"/>
          <ac:spMkLst>
            <pc:docMk/>
            <pc:sldMk cId="50221149" sldId="315"/>
            <ac:spMk id="3" creationId="{169CACBD-0378-F544-9F50-0573A8354E2E}"/>
          </ac:spMkLst>
        </pc:spChg>
        <pc:picChg chg="mod">
          <ac:chgData name="Mads Sejerøe Jørgensen" userId="855c9085-062d-4804-b0b4-6ddc3805a0c4" providerId="ADAL" clId="{5B5682ED-D200-494E-958E-9F8987D36A6F}" dt="2022-06-14T09:07:10.514" v="591" actId="1076"/>
          <ac:picMkLst>
            <pc:docMk/>
            <pc:sldMk cId="50221149" sldId="315"/>
            <ac:picMk id="2" creationId="{7D6A64E9-2752-EE4B-B700-7D457441990E}"/>
          </ac:picMkLst>
        </pc:picChg>
      </pc:sldChg>
      <pc:sldChg chg="addSp delSp modSp mod setBg">
        <pc:chgData name="Mads Sejerøe Jørgensen" userId="855c9085-062d-4804-b0b4-6ddc3805a0c4" providerId="ADAL" clId="{5B5682ED-D200-494E-958E-9F8987D36A6F}" dt="2022-10-03T10:47:16.703" v="1449" actId="1076"/>
        <pc:sldMkLst>
          <pc:docMk/>
          <pc:sldMk cId="103463917" sldId="316"/>
        </pc:sldMkLst>
        <pc:spChg chg="mod">
          <ac:chgData name="Mads Sejerøe Jørgensen" userId="855c9085-062d-4804-b0b4-6ddc3805a0c4" providerId="ADAL" clId="{5B5682ED-D200-494E-958E-9F8987D36A6F}" dt="2022-10-03T10:46:48.529" v="1444" actId="1076"/>
          <ac:spMkLst>
            <pc:docMk/>
            <pc:sldMk cId="103463917" sldId="316"/>
            <ac:spMk id="2" creationId="{83A78BAD-6BA3-4942-98E9-D90CC76FAD75}"/>
          </ac:spMkLst>
        </pc:spChg>
        <pc:spChg chg="mod">
          <ac:chgData name="Mads Sejerøe Jørgensen" userId="855c9085-062d-4804-b0b4-6ddc3805a0c4" providerId="ADAL" clId="{5B5682ED-D200-494E-958E-9F8987D36A6F}" dt="2022-10-03T10:47:16.703" v="1449" actId="1076"/>
          <ac:spMkLst>
            <pc:docMk/>
            <pc:sldMk cId="103463917" sldId="316"/>
            <ac:spMk id="3" creationId="{589D4AB0-C8FF-8B44-A6EA-11BBA01F92BC}"/>
          </ac:spMkLst>
        </pc:spChg>
        <pc:picChg chg="add mod">
          <ac:chgData name="Mads Sejerøe Jørgensen" userId="855c9085-062d-4804-b0b4-6ddc3805a0c4" providerId="ADAL" clId="{5B5682ED-D200-494E-958E-9F8987D36A6F}" dt="2022-10-03T10:45:42.956" v="1441" actId="1076"/>
          <ac:picMkLst>
            <pc:docMk/>
            <pc:sldMk cId="103463917" sldId="316"/>
            <ac:picMk id="4" creationId="{A8FF3503-F598-D578-4ED2-72F6850F88FE}"/>
          </ac:picMkLst>
        </pc:picChg>
        <pc:picChg chg="del mod">
          <ac:chgData name="Mads Sejerøe Jørgensen" userId="855c9085-062d-4804-b0b4-6ddc3805a0c4" providerId="ADAL" clId="{5B5682ED-D200-494E-958E-9F8987D36A6F}" dt="2022-06-14T09:11:24.854" v="647" actId="21"/>
          <ac:picMkLst>
            <pc:docMk/>
            <pc:sldMk cId="103463917" sldId="316"/>
            <ac:picMk id="8" creationId="{DC9D0F7D-DE81-6346-BEB3-C3E49036B07F}"/>
          </ac:picMkLst>
        </pc:picChg>
      </pc:sldChg>
      <pc:sldChg chg="modSp mod setBg">
        <pc:chgData name="Mads Sejerøe Jørgensen" userId="855c9085-062d-4804-b0b4-6ddc3805a0c4" providerId="ADAL" clId="{5B5682ED-D200-494E-958E-9F8987D36A6F}" dt="2022-09-19T10:51:57.149" v="1357" actId="207"/>
        <pc:sldMkLst>
          <pc:docMk/>
          <pc:sldMk cId="2434698219" sldId="317"/>
        </pc:sldMkLst>
        <pc:spChg chg="mod">
          <ac:chgData name="Mads Sejerøe Jørgensen" userId="855c9085-062d-4804-b0b4-6ddc3805a0c4" providerId="ADAL" clId="{5B5682ED-D200-494E-958E-9F8987D36A6F}" dt="2022-09-19T10:51:57.149" v="1357" actId="207"/>
          <ac:spMkLst>
            <pc:docMk/>
            <pc:sldMk cId="2434698219" sldId="317"/>
            <ac:spMk id="2" creationId="{FDA46E2B-B17F-2742-B1A9-5502B78F4B61}"/>
          </ac:spMkLst>
        </pc:spChg>
        <pc:spChg chg="mod">
          <ac:chgData name="Mads Sejerøe Jørgensen" userId="855c9085-062d-4804-b0b4-6ddc3805a0c4" providerId="ADAL" clId="{5B5682ED-D200-494E-958E-9F8987D36A6F}" dt="2022-06-14T09:19:05.966" v="776" actId="1036"/>
          <ac:spMkLst>
            <pc:docMk/>
            <pc:sldMk cId="2434698219" sldId="317"/>
            <ac:spMk id="3" creationId="{7E10E5F3-E753-AA4D-BD5F-B1B3A80C49D0}"/>
          </ac:spMkLst>
        </pc:spChg>
      </pc:sldChg>
      <pc:sldChg chg="addSp delSp modSp mod setBg">
        <pc:chgData name="Mads Sejerøe Jørgensen" userId="855c9085-062d-4804-b0b4-6ddc3805a0c4" providerId="ADAL" clId="{5B5682ED-D200-494E-958E-9F8987D36A6F}" dt="2022-06-14T09:26:22.233" v="831" actId="478"/>
        <pc:sldMkLst>
          <pc:docMk/>
          <pc:sldMk cId="2805596990" sldId="318"/>
        </pc:sldMkLst>
        <pc:spChg chg="add del mod">
          <ac:chgData name="Mads Sejerøe Jørgensen" userId="855c9085-062d-4804-b0b4-6ddc3805a0c4" providerId="ADAL" clId="{5B5682ED-D200-494E-958E-9F8987D36A6F}" dt="2022-06-14T09:26:22.233" v="831" actId="478"/>
          <ac:spMkLst>
            <pc:docMk/>
            <pc:sldMk cId="2805596990" sldId="318"/>
            <ac:spMk id="2" creationId="{CD0B1EA0-EFF5-ED4D-967F-F981D7E1FAE4}"/>
          </ac:spMkLst>
        </pc:spChg>
        <pc:spChg chg="add del mod">
          <ac:chgData name="Mads Sejerøe Jørgensen" userId="855c9085-062d-4804-b0b4-6ddc3805a0c4" providerId="ADAL" clId="{5B5682ED-D200-494E-958E-9F8987D36A6F}" dt="2022-06-14T09:26:22.233" v="831" actId="478"/>
          <ac:spMkLst>
            <pc:docMk/>
            <pc:sldMk cId="2805596990" sldId="318"/>
            <ac:spMk id="4" creationId="{E6CC8C9B-B929-FC0C-B04A-2D0F9B1A552B}"/>
          </ac:spMkLst>
        </pc:spChg>
      </pc:sldChg>
      <pc:sldChg chg="modSp mod setBg">
        <pc:chgData name="Mads Sejerøe Jørgensen" userId="855c9085-062d-4804-b0b4-6ddc3805a0c4" providerId="ADAL" clId="{5B5682ED-D200-494E-958E-9F8987D36A6F}" dt="2022-09-19T10:55:18.504" v="1368" actId="207"/>
        <pc:sldMkLst>
          <pc:docMk/>
          <pc:sldMk cId="4028224537" sldId="319"/>
        </pc:sldMkLst>
        <pc:spChg chg="mod">
          <ac:chgData name="Mads Sejerøe Jørgensen" userId="855c9085-062d-4804-b0b4-6ddc3805a0c4" providerId="ADAL" clId="{5B5682ED-D200-494E-958E-9F8987D36A6F}" dt="2022-09-19T10:55:18.504" v="1368" actId="207"/>
          <ac:spMkLst>
            <pc:docMk/>
            <pc:sldMk cId="4028224537" sldId="319"/>
            <ac:spMk id="2" creationId="{8357B8CC-B60B-7848-8159-B12DEEA471B4}"/>
          </ac:spMkLst>
        </pc:spChg>
        <pc:spChg chg="mod">
          <ac:chgData name="Mads Sejerøe Jørgensen" userId="855c9085-062d-4804-b0b4-6ddc3805a0c4" providerId="ADAL" clId="{5B5682ED-D200-494E-958E-9F8987D36A6F}" dt="2022-06-14T10:15:34.435" v="863" actId="14100"/>
          <ac:spMkLst>
            <pc:docMk/>
            <pc:sldMk cId="4028224537" sldId="319"/>
            <ac:spMk id="3" creationId="{62FD8B9F-E658-6C49-A441-9ED3A5EB6284}"/>
          </ac:spMkLst>
        </pc:spChg>
      </pc:sldChg>
      <pc:sldChg chg="modSp mod setBg">
        <pc:chgData name="Mads Sejerøe Jørgensen" userId="855c9085-062d-4804-b0b4-6ddc3805a0c4" providerId="ADAL" clId="{5B5682ED-D200-494E-958E-9F8987D36A6F}" dt="2022-09-19T10:55:35.358" v="1369" actId="207"/>
        <pc:sldMkLst>
          <pc:docMk/>
          <pc:sldMk cId="346410533" sldId="320"/>
        </pc:sldMkLst>
        <pc:spChg chg="mod">
          <ac:chgData name="Mads Sejerøe Jørgensen" userId="855c9085-062d-4804-b0b4-6ddc3805a0c4" providerId="ADAL" clId="{5B5682ED-D200-494E-958E-9F8987D36A6F}" dt="2022-09-19T10:55:35.358" v="1369" actId="207"/>
          <ac:spMkLst>
            <pc:docMk/>
            <pc:sldMk cId="346410533" sldId="320"/>
            <ac:spMk id="2" creationId="{FD3B74AA-FEAC-5042-81D0-F79284F3C124}"/>
          </ac:spMkLst>
        </pc:spChg>
        <pc:spChg chg="mod">
          <ac:chgData name="Mads Sejerøe Jørgensen" userId="855c9085-062d-4804-b0b4-6ddc3805a0c4" providerId="ADAL" clId="{5B5682ED-D200-494E-958E-9F8987D36A6F}" dt="2022-06-14T10:20:50.959" v="953" actId="1038"/>
          <ac:spMkLst>
            <pc:docMk/>
            <pc:sldMk cId="346410533" sldId="320"/>
            <ac:spMk id="3" creationId="{AB04CA6E-9035-7843-B805-815E4657991C}"/>
          </ac:spMkLst>
        </pc:spChg>
      </pc:sldChg>
      <pc:sldChg chg="modSp mod setBg">
        <pc:chgData name="Mads Sejerøe Jørgensen" userId="855c9085-062d-4804-b0b4-6ddc3805a0c4" providerId="ADAL" clId="{5B5682ED-D200-494E-958E-9F8987D36A6F}" dt="2022-06-14T10:22:26.391" v="963" actId="1076"/>
        <pc:sldMkLst>
          <pc:docMk/>
          <pc:sldMk cId="85469114" sldId="321"/>
        </pc:sldMkLst>
        <pc:spChg chg="mod">
          <ac:chgData name="Mads Sejerøe Jørgensen" userId="855c9085-062d-4804-b0b4-6ddc3805a0c4" providerId="ADAL" clId="{5B5682ED-D200-494E-958E-9F8987D36A6F}" dt="2022-06-14T10:22:26.391" v="963" actId="1076"/>
          <ac:spMkLst>
            <pc:docMk/>
            <pc:sldMk cId="85469114" sldId="321"/>
            <ac:spMk id="2" creationId="{9D4A6C31-F2CE-2741-A098-4B1EB39D991C}"/>
          </ac:spMkLst>
        </pc:spChg>
      </pc:sldChg>
      <pc:sldChg chg="addSp delSp modSp mod setBg">
        <pc:chgData name="Mads Sejerøe Jørgensen" userId="855c9085-062d-4804-b0b4-6ddc3805a0c4" providerId="ADAL" clId="{5B5682ED-D200-494E-958E-9F8987D36A6F}" dt="2022-10-03T10:51:52.255" v="1473" actId="14100"/>
        <pc:sldMkLst>
          <pc:docMk/>
          <pc:sldMk cId="2015660285" sldId="322"/>
        </pc:sldMkLst>
        <pc:spChg chg="mod">
          <ac:chgData name="Mads Sejerøe Jørgensen" userId="855c9085-062d-4804-b0b4-6ddc3805a0c4" providerId="ADAL" clId="{5B5682ED-D200-494E-958E-9F8987D36A6F}" dt="2022-09-19T10:55:47.820" v="1370" actId="207"/>
          <ac:spMkLst>
            <pc:docMk/>
            <pc:sldMk cId="2015660285" sldId="322"/>
            <ac:spMk id="2" creationId="{7EC16B89-6886-8C4A-BEF8-F9156F75C542}"/>
          </ac:spMkLst>
        </pc:spChg>
        <pc:spChg chg="mod">
          <ac:chgData name="Mads Sejerøe Jørgensen" userId="855c9085-062d-4804-b0b4-6ddc3805a0c4" providerId="ADAL" clId="{5B5682ED-D200-494E-958E-9F8987D36A6F}" dt="2022-10-03T10:50:23.085" v="1459" actId="14100"/>
          <ac:spMkLst>
            <pc:docMk/>
            <pc:sldMk cId="2015660285" sldId="322"/>
            <ac:spMk id="3" creationId="{FFF6A53E-D6A9-1D47-ADC5-CF597D6E5DF0}"/>
          </ac:spMkLst>
        </pc:spChg>
        <pc:spChg chg="del">
          <ac:chgData name="Mads Sejerøe Jørgensen" userId="855c9085-062d-4804-b0b4-6ddc3805a0c4" providerId="ADAL" clId="{5B5682ED-D200-494E-958E-9F8987D36A6F}" dt="2022-06-14T10:23:16.801" v="965" actId="21"/>
          <ac:spMkLst>
            <pc:docMk/>
            <pc:sldMk cId="2015660285" sldId="322"/>
            <ac:spMk id="4" creationId="{7E56AE75-2823-134A-BCEA-38FDA381BF7B}"/>
          </ac:spMkLst>
        </pc:spChg>
        <pc:picChg chg="del mod">
          <ac:chgData name="Mads Sejerøe Jørgensen" userId="855c9085-062d-4804-b0b4-6ddc3805a0c4" providerId="ADAL" clId="{5B5682ED-D200-494E-958E-9F8987D36A6F}" dt="2022-10-03T10:49:49.354" v="1453" actId="478"/>
          <ac:picMkLst>
            <pc:docMk/>
            <pc:sldMk cId="2015660285" sldId="322"/>
            <ac:picMk id="5" creationId="{CE672D71-2E3E-4221-95C8-86BE674C3DBE}"/>
          </ac:picMkLst>
        </pc:picChg>
        <pc:picChg chg="del">
          <ac:chgData name="Mads Sejerøe Jørgensen" userId="855c9085-062d-4804-b0b4-6ddc3805a0c4" providerId="ADAL" clId="{5B5682ED-D200-494E-958E-9F8987D36A6F}" dt="2022-06-14T10:25:41.064" v="1026" actId="478"/>
          <ac:picMkLst>
            <pc:docMk/>
            <pc:sldMk cId="2015660285" sldId="322"/>
            <ac:picMk id="6" creationId="{C058A923-2C01-4196-BC3C-28A534571B14}"/>
          </ac:picMkLst>
        </pc:picChg>
        <pc:picChg chg="add mod">
          <ac:chgData name="Mads Sejerøe Jørgensen" userId="855c9085-062d-4804-b0b4-6ddc3805a0c4" providerId="ADAL" clId="{5B5682ED-D200-494E-958E-9F8987D36A6F}" dt="2022-10-03T10:51:52.255" v="1473" actId="14100"/>
          <ac:picMkLst>
            <pc:docMk/>
            <pc:sldMk cId="2015660285" sldId="322"/>
            <ac:picMk id="6" creationId="{E35A840F-F64B-21D4-D7FA-4C1D2DB95864}"/>
          </ac:picMkLst>
        </pc:picChg>
      </pc:sldChg>
      <pc:sldChg chg="modSp mod setBg">
        <pc:chgData name="Mads Sejerøe Jørgensen" userId="855c9085-062d-4804-b0b4-6ddc3805a0c4" providerId="ADAL" clId="{5B5682ED-D200-494E-958E-9F8987D36A6F}" dt="2022-06-14T10:28:48.467" v="1105" actId="207"/>
        <pc:sldMkLst>
          <pc:docMk/>
          <pc:sldMk cId="1844710651" sldId="323"/>
        </pc:sldMkLst>
        <pc:spChg chg="mod">
          <ac:chgData name="Mads Sejerøe Jørgensen" userId="855c9085-062d-4804-b0b4-6ddc3805a0c4" providerId="ADAL" clId="{5B5682ED-D200-494E-958E-9F8987D36A6F}" dt="2022-06-14T10:28:43.405" v="1104" actId="207"/>
          <ac:spMkLst>
            <pc:docMk/>
            <pc:sldMk cId="1844710651" sldId="323"/>
            <ac:spMk id="2" creationId="{72032D30-CE86-9943-BA0E-9B1BF956BF38}"/>
          </ac:spMkLst>
        </pc:spChg>
        <pc:spChg chg="mod">
          <ac:chgData name="Mads Sejerøe Jørgensen" userId="855c9085-062d-4804-b0b4-6ddc3805a0c4" providerId="ADAL" clId="{5B5682ED-D200-494E-958E-9F8987D36A6F}" dt="2022-06-14T10:28:48.467" v="1105" actId="207"/>
          <ac:spMkLst>
            <pc:docMk/>
            <pc:sldMk cId="1844710651" sldId="323"/>
            <ac:spMk id="3" creationId="{DD9AEC12-E09A-724B-8791-6F2663C8EBBF}"/>
          </ac:spMkLst>
        </pc:spChg>
      </pc:sldChg>
      <pc:sldChg chg="addSp delSp modSp mod setBg">
        <pc:chgData name="Mads Sejerøe Jørgensen" userId="855c9085-062d-4804-b0b4-6ddc3805a0c4" providerId="ADAL" clId="{5B5682ED-D200-494E-958E-9F8987D36A6F}" dt="2022-09-23T09:10:43.471" v="1411" actId="22"/>
        <pc:sldMkLst>
          <pc:docMk/>
          <pc:sldMk cId="1447940527" sldId="324"/>
        </pc:sldMkLst>
        <pc:picChg chg="add">
          <ac:chgData name="Mads Sejerøe Jørgensen" userId="855c9085-062d-4804-b0b4-6ddc3805a0c4" providerId="ADAL" clId="{5B5682ED-D200-494E-958E-9F8987D36A6F}" dt="2022-09-23T09:10:43.471" v="1411" actId="22"/>
          <ac:picMkLst>
            <pc:docMk/>
            <pc:sldMk cId="1447940527" sldId="324"/>
            <ac:picMk id="3" creationId="{095011F9-57E6-CFF9-4799-590960CB49FD}"/>
          </ac:picMkLst>
        </pc:picChg>
        <pc:picChg chg="del mod">
          <ac:chgData name="Mads Sejerøe Jørgensen" userId="855c9085-062d-4804-b0b4-6ddc3805a0c4" providerId="ADAL" clId="{5B5682ED-D200-494E-958E-9F8987D36A6F}" dt="2022-09-23T09:10:41.934" v="1410" actId="478"/>
          <ac:picMkLst>
            <pc:docMk/>
            <pc:sldMk cId="1447940527" sldId="324"/>
            <ac:picMk id="4" creationId="{7038488B-7AD2-B848-AB74-5925D55F4E5C}"/>
          </ac:picMkLst>
        </pc:picChg>
      </pc:sldChg>
      <pc:sldChg chg="modSp mod setBg">
        <pc:chgData name="Mads Sejerøe Jørgensen" userId="855c9085-062d-4804-b0b4-6ddc3805a0c4" providerId="ADAL" clId="{5B5682ED-D200-494E-958E-9F8987D36A6F}" dt="2022-09-19T11:04:33.013" v="1371" actId="207"/>
        <pc:sldMkLst>
          <pc:docMk/>
          <pc:sldMk cId="2687661721" sldId="325"/>
        </pc:sldMkLst>
        <pc:spChg chg="mod">
          <ac:chgData name="Mads Sejerøe Jørgensen" userId="855c9085-062d-4804-b0b4-6ddc3805a0c4" providerId="ADAL" clId="{5B5682ED-D200-494E-958E-9F8987D36A6F}" dt="2022-09-19T11:04:33.013" v="1371" actId="207"/>
          <ac:spMkLst>
            <pc:docMk/>
            <pc:sldMk cId="2687661721" sldId="325"/>
            <ac:spMk id="2" creationId="{A61D45E5-A171-2F42-9D62-6108898DB7AC}"/>
          </ac:spMkLst>
        </pc:spChg>
        <pc:spChg chg="mod">
          <ac:chgData name="Mads Sejerøe Jørgensen" userId="855c9085-062d-4804-b0b4-6ddc3805a0c4" providerId="ADAL" clId="{5B5682ED-D200-494E-958E-9F8987D36A6F}" dt="2022-06-14T10:31:29.066" v="1129" actId="948"/>
          <ac:spMkLst>
            <pc:docMk/>
            <pc:sldMk cId="2687661721" sldId="325"/>
            <ac:spMk id="3" creationId="{E98A240D-3294-9840-B082-7BC9838FCF39}"/>
          </ac:spMkLst>
        </pc:spChg>
      </pc:sldChg>
      <pc:sldChg chg="modSp mod setBg">
        <pc:chgData name="Mads Sejerøe Jørgensen" userId="855c9085-062d-4804-b0b4-6ddc3805a0c4" providerId="ADAL" clId="{5B5682ED-D200-494E-958E-9F8987D36A6F}" dt="2022-09-19T11:05:26.276" v="1383" actId="207"/>
        <pc:sldMkLst>
          <pc:docMk/>
          <pc:sldMk cId="1837632143" sldId="326"/>
        </pc:sldMkLst>
        <pc:spChg chg="mod">
          <ac:chgData name="Mads Sejerøe Jørgensen" userId="855c9085-062d-4804-b0b4-6ddc3805a0c4" providerId="ADAL" clId="{5B5682ED-D200-494E-958E-9F8987D36A6F}" dt="2022-09-19T11:05:26.276" v="1383" actId="207"/>
          <ac:spMkLst>
            <pc:docMk/>
            <pc:sldMk cId="1837632143" sldId="326"/>
            <ac:spMk id="2" creationId="{4B70D4A1-9493-5541-80C6-6C7FB7388F25}"/>
          </ac:spMkLst>
        </pc:spChg>
        <pc:spChg chg="mod">
          <ac:chgData name="Mads Sejerøe Jørgensen" userId="855c9085-062d-4804-b0b4-6ddc3805a0c4" providerId="ADAL" clId="{5B5682ED-D200-494E-958E-9F8987D36A6F}" dt="2022-06-14T10:34:11.909" v="1177" actId="20577"/>
          <ac:spMkLst>
            <pc:docMk/>
            <pc:sldMk cId="1837632143" sldId="326"/>
            <ac:spMk id="3" creationId="{8AC9B666-EA2C-FE4A-86ED-C39E11CE167D}"/>
          </ac:spMkLst>
        </pc:spChg>
      </pc:sldChg>
      <pc:sldChg chg="modSp mod setBg">
        <pc:chgData name="Mads Sejerøe Jørgensen" userId="855c9085-062d-4804-b0b4-6ddc3805a0c4" providerId="ADAL" clId="{5B5682ED-D200-494E-958E-9F8987D36A6F}" dt="2022-09-26T07:46:30.067" v="1419" actId="948"/>
        <pc:sldMkLst>
          <pc:docMk/>
          <pc:sldMk cId="2196464057" sldId="327"/>
        </pc:sldMkLst>
        <pc:spChg chg="mod">
          <ac:chgData name="Mads Sejerøe Jørgensen" userId="855c9085-062d-4804-b0b4-6ddc3805a0c4" providerId="ADAL" clId="{5B5682ED-D200-494E-958E-9F8987D36A6F}" dt="2022-09-19T11:04:45.724" v="1372" actId="207"/>
          <ac:spMkLst>
            <pc:docMk/>
            <pc:sldMk cId="2196464057" sldId="327"/>
            <ac:spMk id="2" creationId="{472B04D5-1275-CC4C-B162-D5CEA412E628}"/>
          </ac:spMkLst>
        </pc:spChg>
        <pc:spChg chg="mod">
          <ac:chgData name="Mads Sejerøe Jørgensen" userId="855c9085-062d-4804-b0b4-6ddc3805a0c4" providerId="ADAL" clId="{5B5682ED-D200-494E-958E-9F8987D36A6F}" dt="2022-09-26T07:46:30.067" v="1419" actId="948"/>
          <ac:spMkLst>
            <pc:docMk/>
            <pc:sldMk cId="2196464057" sldId="327"/>
            <ac:spMk id="3" creationId="{26EF06D9-CB9B-8F43-A988-0A9D86691FD6}"/>
          </ac:spMkLst>
        </pc:spChg>
      </pc:sldChg>
      <pc:sldChg chg="modSp mod setBg">
        <pc:chgData name="Mads Sejerøe Jørgensen" userId="855c9085-062d-4804-b0b4-6ddc3805a0c4" providerId="ADAL" clId="{5B5682ED-D200-494E-958E-9F8987D36A6F}" dt="2022-09-19T11:05:04.436" v="1382" actId="1035"/>
        <pc:sldMkLst>
          <pc:docMk/>
          <pc:sldMk cId="2514650235" sldId="328"/>
        </pc:sldMkLst>
        <pc:spChg chg="mod">
          <ac:chgData name="Mads Sejerøe Jørgensen" userId="855c9085-062d-4804-b0b4-6ddc3805a0c4" providerId="ADAL" clId="{5B5682ED-D200-494E-958E-9F8987D36A6F}" dt="2022-09-19T11:05:04.436" v="1382" actId="1035"/>
          <ac:spMkLst>
            <pc:docMk/>
            <pc:sldMk cId="2514650235" sldId="328"/>
            <ac:spMk id="3" creationId="{BCE4729C-8F03-524D-830E-68D040E16A1C}"/>
          </ac:spMkLst>
        </pc:spChg>
      </pc:sldChg>
      <pc:sldChg chg="addSp modSp new mod ord setBg">
        <pc:chgData name="Mads Sejerøe Jørgensen" userId="855c9085-062d-4804-b0b4-6ddc3805a0c4" providerId="ADAL" clId="{5B5682ED-D200-494E-958E-9F8987D36A6F}" dt="2022-06-13T13:20:50.796" v="37" actId="20577"/>
        <pc:sldMkLst>
          <pc:docMk/>
          <pc:sldMk cId="2700029509" sldId="329"/>
        </pc:sldMkLst>
        <pc:spChg chg="add mod">
          <ac:chgData name="Mads Sejerøe Jørgensen" userId="855c9085-062d-4804-b0b4-6ddc3805a0c4" providerId="ADAL" clId="{5B5682ED-D200-494E-958E-9F8987D36A6F}" dt="2022-06-13T13:20:50.796" v="37" actId="20577"/>
          <ac:spMkLst>
            <pc:docMk/>
            <pc:sldMk cId="2700029509" sldId="329"/>
            <ac:spMk id="2" creationId="{7D81CD33-8485-BDD5-36D4-05347669AED8}"/>
          </ac:spMkLst>
        </pc:spChg>
      </pc:sldChg>
      <pc:sldChg chg="addSp modSp new mod setBg">
        <pc:chgData name="Mads Sejerøe Jørgensen" userId="855c9085-062d-4804-b0b4-6ddc3805a0c4" providerId="ADAL" clId="{5B5682ED-D200-494E-958E-9F8987D36A6F}" dt="2022-09-19T10:40:53.340" v="1342" actId="14100"/>
        <pc:sldMkLst>
          <pc:docMk/>
          <pc:sldMk cId="3177731367" sldId="330"/>
        </pc:sldMkLst>
        <pc:spChg chg="add mod">
          <ac:chgData name="Mads Sejerøe Jørgensen" userId="855c9085-062d-4804-b0b4-6ddc3805a0c4" providerId="ADAL" clId="{5B5682ED-D200-494E-958E-9F8987D36A6F}" dt="2022-09-19T10:40:11.417" v="1329" actId="207"/>
          <ac:spMkLst>
            <pc:docMk/>
            <pc:sldMk cId="3177731367" sldId="330"/>
            <ac:spMk id="3" creationId="{2649058B-A3BA-FEF7-782D-639E82D9EFE3}"/>
          </ac:spMkLst>
        </pc:spChg>
        <pc:spChg chg="add mod">
          <ac:chgData name="Mads Sejerøe Jørgensen" userId="855c9085-062d-4804-b0b4-6ddc3805a0c4" providerId="ADAL" clId="{5B5682ED-D200-494E-958E-9F8987D36A6F}" dt="2022-09-19T10:40:53.340" v="1342" actId="14100"/>
          <ac:spMkLst>
            <pc:docMk/>
            <pc:sldMk cId="3177731367" sldId="330"/>
            <ac:spMk id="4" creationId="{CCCD2BB5-C02A-BE0D-7485-19FC1078A620}"/>
          </ac:spMkLst>
        </pc:spChg>
      </pc:sldChg>
      <pc:sldChg chg="addSp delSp modSp new del mod setBg addCm delCm">
        <pc:chgData name="Mads Sejerøe Jørgensen" userId="855c9085-062d-4804-b0b4-6ddc3805a0c4" providerId="ADAL" clId="{5B5682ED-D200-494E-958E-9F8987D36A6F}" dt="2022-10-03T10:47:30.144" v="1450" actId="47"/>
        <pc:sldMkLst>
          <pc:docMk/>
          <pc:sldMk cId="1630042521" sldId="331"/>
        </pc:sldMkLst>
        <pc:picChg chg="add del mod">
          <ac:chgData name="Mads Sejerøe Jørgensen" userId="855c9085-062d-4804-b0b4-6ddc3805a0c4" providerId="ADAL" clId="{5B5682ED-D200-494E-958E-9F8987D36A6F}" dt="2022-09-23T09:08:39.098" v="1408" actId="478"/>
          <ac:picMkLst>
            <pc:docMk/>
            <pc:sldMk cId="1630042521" sldId="331"/>
            <ac:picMk id="2" creationId="{63591C57-654D-E779-CA49-A33905008518}"/>
          </ac:picMkLst>
        </pc:picChg>
        <pc:picChg chg="add del">
          <ac:chgData name="Mads Sejerøe Jørgensen" userId="855c9085-062d-4804-b0b4-6ddc3805a0c4" providerId="ADAL" clId="{5B5682ED-D200-494E-958E-9F8987D36A6F}" dt="2022-10-03T10:44:54.402" v="1426" actId="21"/>
          <ac:picMkLst>
            <pc:docMk/>
            <pc:sldMk cId="1630042521" sldId="331"/>
            <ac:picMk id="3" creationId="{7E4CCFFC-EB31-334E-F613-2516923B540C}"/>
          </ac:picMkLst>
        </pc:picChg>
        <pc:picChg chg="add del">
          <ac:chgData name="Mads Sejerøe Jørgensen" userId="855c9085-062d-4804-b0b4-6ddc3805a0c4" providerId="ADAL" clId="{5B5682ED-D200-494E-958E-9F8987D36A6F}" dt="2022-10-03T10:43:53.592" v="1423" actId="478"/>
          <ac:picMkLst>
            <pc:docMk/>
            <pc:sldMk cId="1630042521" sldId="331"/>
            <ac:picMk id="4" creationId="{2D77862A-2076-15A9-49F7-990A4DACC704}"/>
          </ac:picMkLst>
        </pc:picChg>
      </pc:sldChg>
      <pc:sldChg chg="addSp modSp new mod setBg">
        <pc:chgData name="Mads Sejerøe Jørgensen" userId="855c9085-062d-4804-b0b4-6ddc3805a0c4" providerId="ADAL" clId="{5B5682ED-D200-494E-958E-9F8987D36A6F}" dt="2022-09-19T10:54:56.907" v="1367"/>
        <pc:sldMkLst>
          <pc:docMk/>
          <pc:sldMk cId="3567605632" sldId="332"/>
        </pc:sldMkLst>
        <pc:spChg chg="add mod">
          <ac:chgData name="Mads Sejerøe Jørgensen" userId="855c9085-062d-4804-b0b4-6ddc3805a0c4" providerId="ADAL" clId="{5B5682ED-D200-494E-958E-9F8987D36A6F}" dt="2022-09-19T10:54:56.907" v="1367"/>
          <ac:spMkLst>
            <pc:docMk/>
            <pc:sldMk cId="3567605632" sldId="332"/>
            <ac:spMk id="3" creationId="{8F6CA349-99AC-64CC-0E2D-99CBF16B1F37}"/>
          </ac:spMkLst>
        </pc:spChg>
      </pc:sldChg>
      <pc:sldChg chg="addSp modSp new mod setBg">
        <pc:chgData name="Mads Sejerøe Jørgensen" userId="855c9085-062d-4804-b0b4-6ddc3805a0c4" providerId="ADAL" clId="{5B5682ED-D200-494E-958E-9F8987D36A6F}" dt="2022-06-14T10:18:05.749" v="891" actId="20577"/>
        <pc:sldMkLst>
          <pc:docMk/>
          <pc:sldMk cId="320321543" sldId="333"/>
        </pc:sldMkLst>
        <pc:spChg chg="add mod">
          <ac:chgData name="Mads Sejerøe Jørgensen" userId="855c9085-062d-4804-b0b4-6ddc3805a0c4" providerId="ADAL" clId="{5B5682ED-D200-494E-958E-9F8987D36A6F}" dt="2022-06-14T10:18:05.749" v="891" actId="20577"/>
          <ac:spMkLst>
            <pc:docMk/>
            <pc:sldMk cId="320321543" sldId="333"/>
            <ac:spMk id="3" creationId="{98E31979-A574-03F7-ABF8-30031A1FC3C5}"/>
          </ac:spMkLst>
        </pc:spChg>
      </pc:sldChg>
      <pc:sldChg chg="addSp delSp modSp add mod setBg">
        <pc:chgData name="Mads Sejerøe Jørgensen" userId="855c9085-062d-4804-b0b4-6ddc3805a0c4" providerId="ADAL" clId="{5B5682ED-D200-494E-958E-9F8987D36A6F}" dt="2022-10-03T10:52:27.876" v="1476" actId="14100"/>
        <pc:sldMkLst>
          <pc:docMk/>
          <pc:sldMk cId="969458156" sldId="334"/>
        </pc:sldMkLst>
        <pc:spChg chg="mod">
          <ac:chgData name="Mads Sejerøe Jørgensen" userId="855c9085-062d-4804-b0b4-6ddc3805a0c4" providerId="ADAL" clId="{5B5682ED-D200-494E-958E-9F8987D36A6F}" dt="2022-09-19T11:05:45.270" v="1384" actId="207"/>
          <ac:spMkLst>
            <pc:docMk/>
            <pc:sldMk cId="969458156" sldId="334"/>
            <ac:spMk id="2" creationId="{7EC16B89-6886-8C4A-BEF8-F9156F75C542}"/>
          </ac:spMkLst>
        </pc:spChg>
        <pc:spChg chg="del mod">
          <ac:chgData name="Mads Sejerøe Jørgensen" userId="855c9085-062d-4804-b0b4-6ddc3805a0c4" providerId="ADAL" clId="{5B5682ED-D200-494E-958E-9F8987D36A6F}" dt="2022-06-14T10:23:40.048" v="969" actId="478"/>
          <ac:spMkLst>
            <pc:docMk/>
            <pc:sldMk cId="969458156" sldId="334"/>
            <ac:spMk id="3" creationId="{FFF6A53E-D6A9-1D47-ADC5-CF597D6E5DF0}"/>
          </ac:spMkLst>
        </pc:spChg>
        <pc:spChg chg="add del mod">
          <ac:chgData name="Mads Sejerøe Jørgensen" userId="855c9085-062d-4804-b0b4-6ddc3805a0c4" providerId="ADAL" clId="{5B5682ED-D200-494E-958E-9F8987D36A6F}" dt="2022-06-14T10:23:45.587" v="970" actId="478"/>
          <ac:spMkLst>
            <pc:docMk/>
            <pc:sldMk cId="969458156" sldId="334"/>
            <ac:spMk id="7" creationId="{ABCB11AB-9082-49A9-DD4E-A9ABD8F01DEF}"/>
          </ac:spMkLst>
        </pc:spChg>
        <pc:spChg chg="add mod">
          <ac:chgData name="Mads Sejerøe Jørgensen" userId="855c9085-062d-4804-b0b4-6ddc3805a0c4" providerId="ADAL" clId="{5B5682ED-D200-494E-958E-9F8987D36A6F}" dt="2022-10-03T10:52:27.876" v="1476" actId="14100"/>
          <ac:spMkLst>
            <pc:docMk/>
            <pc:sldMk cId="969458156" sldId="334"/>
            <ac:spMk id="8" creationId="{2370C6C6-26F9-6403-F96B-DD0DFE10981D}"/>
          </ac:spMkLst>
        </pc:spChg>
        <pc:picChg chg="add mod">
          <ac:chgData name="Mads Sejerøe Jørgensen" userId="855c9085-062d-4804-b0b4-6ddc3805a0c4" providerId="ADAL" clId="{5B5682ED-D200-494E-958E-9F8987D36A6F}" dt="2022-10-03T10:52:21.771" v="1475" actId="1076"/>
          <ac:picMkLst>
            <pc:docMk/>
            <pc:sldMk cId="969458156" sldId="334"/>
            <ac:picMk id="4" creationId="{4814E67B-13F3-DC05-7BC3-B2B8F036587E}"/>
          </ac:picMkLst>
        </pc:picChg>
        <pc:picChg chg="del">
          <ac:chgData name="Mads Sejerøe Jørgensen" userId="855c9085-062d-4804-b0b4-6ddc3805a0c4" providerId="ADAL" clId="{5B5682ED-D200-494E-958E-9F8987D36A6F}" dt="2022-06-14T10:23:30.514" v="967" actId="478"/>
          <ac:picMkLst>
            <pc:docMk/>
            <pc:sldMk cId="969458156" sldId="334"/>
            <ac:picMk id="5" creationId="{CE672D71-2E3E-4221-95C8-86BE674C3DBE}"/>
          </ac:picMkLst>
        </pc:picChg>
        <pc:picChg chg="del mod">
          <ac:chgData name="Mads Sejerøe Jørgensen" userId="855c9085-062d-4804-b0b4-6ddc3805a0c4" providerId="ADAL" clId="{5B5682ED-D200-494E-958E-9F8987D36A6F}" dt="2022-10-03T10:50:49.789" v="1471" actId="478"/>
          <ac:picMkLst>
            <pc:docMk/>
            <pc:sldMk cId="969458156" sldId="334"/>
            <ac:picMk id="6" creationId="{C058A923-2C01-4196-BC3C-28A534571B14}"/>
          </ac:picMkLst>
        </pc:picChg>
      </pc:sldChg>
      <pc:sldChg chg="addSp modSp new setBg">
        <pc:chgData name="Mads Sejerøe Jørgensen" userId="855c9085-062d-4804-b0b4-6ddc3805a0c4" providerId="ADAL" clId="{5B5682ED-D200-494E-958E-9F8987D36A6F}" dt="2022-06-14T10:40:42.692" v="1307"/>
        <pc:sldMkLst>
          <pc:docMk/>
          <pc:sldMk cId="1425542983" sldId="335"/>
        </pc:sldMkLst>
        <pc:spChg chg="add mod">
          <ac:chgData name="Mads Sejerøe Jørgensen" userId="855c9085-062d-4804-b0b4-6ddc3805a0c4" providerId="ADAL" clId="{5B5682ED-D200-494E-958E-9F8987D36A6F}" dt="2022-06-14T10:40:31.239" v="1305"/>
          <ac:spMkLst>
            <pc:docMk/>
            <pc:sldMk cId="1425542983" sldId="335"/>
            <ac:spMk id="2" creationId="{FB64B711-25ED-7DC0-B365-1D3DD51149EB}"/>
          </ac:spMkLst>
        </pc:spChg>
      </pc:sldChg>
      <pc:sldChg chg="add">
        <pc:chgData name="Mads Sejerøe Jørgensen" userId="855c9085-062d-4804-b0b4-6ddc3805a0c4" providerId="ADAL" clId="{5B5682ED-D200-494E-958E-9F8987D36A6F}" dt="2022-09-26T07:45:10.722" v="1414"/>
        <pc:sldMkLst>
          <pc:docMk/>
          <pc:sldMk cId="2870864548" sldId="376"/>
        </pc:sldMkLst>
      </pc:sldChg>
      <pc:sldMasterChg chg="modSldLayout">
        <pc:chgData name="Mads Sejerøe Jørgensen" userId="855c9085-062d-4804-b0b4-6ddc3805a0c4" providerId="ADAL" clId="{5B5682ED-D200-494E-958E-9F8987D36A6F}" dt="2022-06-13T13:08:45.840" v="10" actId="404"/>
        <pc:sldMasterMkLst>
          <pc:docMk/>
          <pc:sldMasterMk cId="2292639219" sldId="2147483648"/>
        </pc:sldMasterMkLst>
        <pc:sldLayoutChg chg="modSp">
          <pc:chgData name="Mads Sejerøe Jørgensen" userId="855c9085-062d-4804-b0b4-6ddc3805a0c4" providerId="ADAL" clId="{5B5682ED-D200-494E-958E-9F8987D36A6F}" dt="2022-06-13T13:08:45.840" v="10" actId="404"/>
          <pc:sldLayoutMkLst>
            <pc:docMk/>
            <pc:sldMasterMk cId="2292639219" sldId="2147483648"/>
            <pc:sldLayoutMk cId="4029543259" sldId="2147483650"/>
          </pc:sldLayoutMkLst>
          <pc:spChg chg="mod">
            <ac:chgData name="Mads Sejerøe Jørgensen" userId="855c9085-062d-4804-b0b4-6ddc3805a0c4" providerId="ADAL" clId="{5B5682ED-D200-494E-958E-9F8987D36A6F}" dt="2022-06-13T13:08:45.840" v="10" actId="404"/>
            <ac:spMkLst>
              <pc:docMk/>
              <pc:sldMasterMk cId="2292639219" sldId="2147483648"/>
              <pc:sldLayoutMk cId="4029543259" sldId="2147483650"/>
              <ac:spMk id="2" creationId="{A3DD4CDB-304A-A8CC-B8F0-1D9A984D688C}"/>
            </ac:spMkLst>
          </pc:spChg>
        </pc:sldLayoutChg>
      </pc:sldMasterChg>
    </pc:docChg>
  </pc:docChgLst>
  <pc:docChgLst>
    <pc:chgData name="Peter Jensen" userId="e33e1005-46b7-427e-aa22-01de2bc466a8" providerId="ADAL" clId="{65465A09-2ED0-41AB-9FF7-651990CFEBED}"/>
    <pc:docChg chg="modSld sldOrd">
      <pc:chgData name="Peter Jensen" userId="e33e1005-46b7-427e-aa22-01de2bc466a8" providerId="ADAL" clId="{65465A09-2ED0-41AB-9FF7-651990CFEBED}" dt="2022-05-31T08:44:32.033" v="1"/>
      <pc:docMkLst>
        <pc:docMk/>
      </pc:docMkLst>
      <pc:sldChg chg="ord">
        <pc:chgData name="Peter Jensen" userId="e33e1005-46b7-427e-aa22-01de2bc466a8" providerId="ADAL" clId="{65465A09-2ED0-41AB-9FF7-651990CFEBED}" dt="2022-05-31T08:44:32.033" v="1"/>
        <pc:sldMkLst>
          <pc:docMk/>
          <pc:sldMk cId="2514650235" sldId="328"/>
        </pc:sldMkLst>
      </pc:sldChg>
    </pc:docChg>
  </pc:docChgLst>
  <pc:docChgLst>
    <pc:chgData name="Mads Sejerøe Jørgensen" userId="855c9085-062d-4804-b0b4-6ddc3805a0c4" providerId="ADAL" clId="{E75A3DF7-7E51-4658-B65E-E402FFAC50FA}"/>
    <pc:docChg chg="modSld">
      <pc:chgData name="Mads Sejerøe Jørgensen" userId="855c9085-062d-4804-b0b4-6ddc3805a0c4" providerId="ADAL" clId="{E75A3DF7-7E51-4658-B65E-E402FFAC50FA}" dt="2022-09-29T08:41:20.878" v="182" actId="1038"/>
      <pc:docMkLst>
        <pc:docMk/>
      </pc:docMkLst>
      <pc:sldChg chg="addSp modSp mod">
        <pc:chgData name="Mads Sejerøe Jørgensen" userId="855c9085-062d-4804-b0b4-6ddc3805a0c4" providerId="ADAL" clId="{E75A3DF7-7E51-4658-B65E-E402FFAC50FA}" dt="2022-09-29T08:31:44.505" v="54" actId="1076"/>
        <pc:sldMkLst>
          <pc:docMk/>
          <pc:sldMk cId="3177731367" sldId="330"/>
        </pc:sldMkLst>
        <pc:spChg chg="mod">
          <ac:chgData name="Mads Sejerøe Jørgensen" userId="855c9085-062d-4804-b0b4-6ddc3805a0c4" providerId="ADAL" clId="{E75A3DF7-7E51-4658-B65E-E402FFAC50FA}" dt="2022-09-29T08:31:28.410" v="53" actId="1076"/>
          <ac:spMkLst>
            <pc:docMk/>
            <pc:sldMk cId="3177731367" sldId="330"/>
            <ac:spMk id="4" creationId="{CCCD2BB5-C02A-BE0D-7485-19FC1078A620}"/>
          </ac:spMkLst>
        </pc:spChg>
        <pc:picChg chg="add mod">
          <ac:chgData name="Mads Sejerøe Jørgensen" userId="855c9085-062d-4804-b0b4-6ddc3805a0c4" providerId="ADAL" clId="{E75A3DF7-7E51-4658-B65E-E402FFAC50FA}" dt="2022-09-29T08:31:44.505" v="54" actId="1076"/>
          <ac:picMkLst>
            <pc:docMk/>
            <pc:sldMk cId="3177731367" sldId="330"/>
            <ac:picMk id="5" creationId="{7A804DCB-3A4A-0BBC-20FA-D88A20F52339}"/>
          </ac:picMkLst>
        </pc:picChg>
      </pc:sldChg>
      <pc:sldChg chg="addSp delSp modSp mod modNotesTx">
        <pc:chgData name="Mads Sejerøe Jørgensen" userId="855c9085-062d-4804-b0b4-6ddc3805a0c4" providerId="ADAL" clId="{E75A3DF7-7E51-4658-B65E-E402FFAC50FA}" dt="2022-09-29T08:41:20.878" v="182" actId="1038"/>
        <pc:sldMkLst>
          <pc:docMk/>
          <pc:sldMk cId="2870864548" sldId="376"/>
        </pc:sldMkLst>
        <pc:spChg chg="add del mod">
          <ac:chgData name="Mads Sejerøe Jørgensen" userId="855c9085-062d-4804-b0b4-6ddc3805a0c4" providerId="ADAL" clId="{E75A3DF7-7E51-4658-B65E-E402FFAC50FA}" dt="2022-09-29T08:36:36.879" v="95"/>
          <ac:spMkLst>
            <pc:docMk/>
            <pc:sldMk cId="2870864548" sldId="376"/>
            <ac:spMk id="2" creationId="{D5CF0389-7188-F36F-73C0-FB50BF24DEFB}"/>
          </ac:spMkLst>
        </pc:spChg>
        <pc:spChg chg="add mod">
          <ac:chgData name="Mads Sejerøe Jørgensen" userId="855c9085-062d-4804-b0b4-6ddc3805a0c4" providerId="ADAL" clId="{E75A3DF7-7E51-4658-B65E-E402FFAC50FA}" dt="2022-09-29T08:41:01.110" v="180" actId="1076"/>
          <ac:spMkLst>
            <pc:docMk/>
            <pc:sldMk cId="2870864548" sldId="376"/>
            <ac:spMk id="4" creationId="{96D10A5A-B06A-88B8-1C8D-0DF7DC32C146}"/>
          </ac:spMkLst>
        </pc:spChg>
        <pc:spChg chg="add mod">
          <ac:chgData name="Mads Sejerøe Jørgensen" userId="855c9085-062d-4804-b0b4-6ddc3805a0c4" providerId="ADAL" clId="{E75A3DF7-7E51-4658-B65E-E402FFAC50FA}" dt="2022-09-29T08:41:20.878" v="182" actId="1038"/>
          <ac:spMkLst>
            <pc:docMk/>
            <pc:sldMk cId="2870864548" sldId="376"/>
            <ac:spMk id="5" creationId="{502FC451-D5D4-B2C6-7B4D-42A00A4A1435}"/>
          </ac:spMkLst>
        </pc:spChg>
        <pc:picChg chg="mod">
          <ac:chgData name="Mads Sejerøe Jørgensen" userId="855c9085-062d-4804-b0b4-6ddc3805a0c4" providerId="ADAL" clId="{E75A3DF7-7E51-4658-B65E-E402FFAC50FA}" dt="2022-09-29T08:40:48.769" v="179" actId="1037"/>
          <ac:picMkLst>
            <pc:docMk/>
            <pc:sldMk cId="2870864548" sldId="376"/>
            <ac:picMk id="3" creationId="{1C30361F-7989-F681-AAAF-A08EA4DD3C02}"/>
          </ac:picMkLst>
        </pc:picChg>
      </pc:sldChg>
    </pc:docChg>
  </pc:docChgLst>
</pc:chgInfo>
</file>

<file path=ppt/diagrams/_rels/data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2CD6153F-5313-FF42-A3EA-25F1656AA81D}">
      <dgm:prSet phldrT="[Tekst]" custT="1"/>
      <dgm:spPr>
        <a:solidFill>
          <a:srgbClr val="F3F3F3"/>
        </a:solidFill>
      </dgm:spPr>
      <dgm:t>
        <a:bodyPr/>
        <a:lstStyle/>
        <a:p>
          <a:pPr>
            <a:lnSpc>
              <a:spcPct val="125000"/>
            </a:lnSpc>
          </a:pPr>
          <a:r>
            <a:rPr lang="da-DK" sz="2800" b="1" dirty="0">
              <a:solidFill>
                <a:schemeClr val="tx1"/>
              </a:solidFill>
            </a:rPr>
            <a:t>B for brændstof</a:t>
          </a:r>
        </a:p>
        <a:p>
          <a:pPr>
            <a:lnSpc>
              <a:spcPct val="125000"/>
            </a:lnSpc>
          </a:pPr>
          <a:r>
            <a:rPr lang="da-DK" sz="1600" b="0" dirty="0">
              <a:solidFill>
                <a:schemeClr val="tx1"/>
              </a:solidFill>
            </a:rPr>
            <a:t>Kulhydrat er vigtig brændstof til muskler- og hjernearbejde</a:t>
          </a:r>
        </a:p>
        <a:p>
          <a:pPr>
            <a:lnSpc>
              <a:spcPct val="125000"/>
            </a:lnSpc>
          </a:pPr>
          <a:r>
            <a:rPr lang="da-DK" sz="1600" b="0" dirty="0">
              <a:solidFill>
                <a:schemeClr val="tx1"/>
              </a:solidFill>
            </a:rPr>
            <a:t>...og til træning og konkurrence</a:t>
          </a:r>
        </a:p>
        <a:p>
          <a:pPr>
            <a:lnSpc>
              <a:spcPct val="125000"/>
            </a:lnSpc>
          </a:pPr>
          <a:r>
            <a:rPr lang="da-DK" sz="1600" b="0" dirty="0">
              <a:solidFill>
                <a:schemeClr val="tx1"/>
              </a:solidFill>
            </a:rPr>
            <a:t>Findes i muskler og lever som glykogen og </a:t>
          </a:r>
          <a:r>
            <a:rPr lang="da-DK" sz="1600" b="0" i="0" u="none" dirty="0">
              <a:solidFill>
                <a:schemeClr val="tx1"/>
              </a:solidFill>
            </a:rPr>
            <a:t>kan udtømmes ved 60-90 minutters hård træning</a:t>
          </a:r>
          <a:endParaRPr lang="da-DK" sz="1600" b="0" dirty="0">
            <a:solidFill>
              <a:schemeClr val="tx1"/>
            </a:solidFill>
          </a:endParaRPr>
        </a:p>
        <a:p>
          <a:pPr>
            <a:lnSpc>
              <a:spcPct val="125000"/>
            </a:lnSpc>
          </a:pPr>
          <a:r>
            <a:rPr lang="da-DK" sz="1600" b="0" dirty="0">
              <a:solidFill>
                <a:schemeClr val="tx1"/>
              </a:solidFill>
            </a:rPr>
            <a:t>Brændstofdepoterne opbruges dagligt, fordi kroppen bruger kulhydrat uanset, om der trænes eller ej</a:t>
          </a:r>
        </a:p>
        <a:p>
          <a:pPr>
            <a:lnSpc>
              <a:spcPct val="125000"/>
            </a:lnSpc>
          </a:pPr>
          <a:r>
            <a:rPr lang="da-DK" sz="1600" b="0" dirty="0">
              <a:solidFill>
                <a:schemeClr val="tx1"/>
              </a:solidFill>
            </a:rPr>
            <a:t>Kulhydrater som brød, ris, pasta, kartofler og havregryn er superbrændstof til træning og konkurrence</a:t>
          </a:r>
        </a:p>
        <a:p>
          <a:pPr>
            <a:lnSpc>
              <a:spcPct val="125000"/>
            </a:lnSpc>
          </a:pPr>
          <a:r>
            <a:rPr lang="da-DK" sz="1600" b="0" dirty="0">
              <a:solidFill>
                <a:schemeClr val="tx1"/>
              </a:solidFill>
            </a:rPr>
            <a:t>Grove kulhydrater som rugbrød, havregryn og grove grøntsager indeholder desuden kostfibre, som er vigtige for, at din mave og fordøjelse fungerer</a:t>
          </a:r>
        </a:p>
        <a:p>
          <a:pPr>
            <a:lnSpc>
              <a:spcPct val="125000"/>
            </a:lnSpc>
          </a:pPr>
          <a:endParaRPr lang="da-DK" sz="1600" b="1" dirty="0">
            <a:solidFill>
              <a:schemeClr val="tx1"/>
            </a:solidFill>
          </a:endParaRPr>
        </a:p>
        <a:p>
          <a:pPr>
            <a:lnSpc>
              <a:spcPct val="125000"/>
            </a:lnSpc>
          </a:pPr>
          <a:r>
            <a:rPr lang="da-DK" sz="1600" b="1" dirty="0">
              <a:solidFill>
                <a:schemeClr val="tx1"/>
              </a:solidFill>
            </a:rPr>
            <a:t>Hvordan tilpasser jeg lettest mit daglige kulhydratindtag?</a:t>
          </a:r>
        </a:p>
        <a:p>
          <a:pPr>
            <a:lnSpc>
              <a:spcPct val="125000"/>
            </a:lnSpc>
          </a:pPr>
          <a:r>
            <a:rPr lang="da-DK" sz="1600" b="0" dirty="0">
              <a:solidFill>
                <a:schemeClr val="tx1"/>
              </a:solidFill>
            </a:rPr>
            <a:t>...Ved fx at anvende tallerkenmodeller til de måltider, hvor det er muligt.</a:t>
          </a:r>
        </a:p>
        <a:p>
          <a:pPr>
            <a:lnSpc>
              <a:spcPct val="125000"/>
            </a:lnSpc>
          </a:pPr>
          <a:endParaRPr lang="da-DK" sz="1600" b="0" dirty="0">
            <a:solidFill>
              <a:schemeClr val="tx1"/>
            </a:solidFill>
          </a:endParaRPr>
        </a:p>
      </dgm:t>
    </dgm:pt>
    <dgm:pt modelId="{0FA218C3-4699-D44B-86A2-F7FD1D1A8063}" type="parTrans" cxnId="{45621E10-C2C8-1B4A-9F5E-267D47B16ACE}">
      <dgm:prSet/>
      <dgm:spPr/>
      <dgm:t>
        <a:bodyPr/>
        <a:lstStyle/>
        <a:p>
          <a:endParaRPr lang="da-DK"/>
        </a:p>
      </dgm:t>
    </dgm:pt>
    <dgm:pt modelId="{351EBFD1-C4D9-FF4A-A476-6F91A117CBD5}" type="sibTrans" cxnId="{45621E10-C2C8-1B4A-9F5E-267D47B16ACE}">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F07D0E4-60BA-4246-9A31-3F045F7262AE}" type="pres">
      <dgm:prSet presAssocID="{2CD6153F-5313-FF42-A3EA-25F1656AA81D}" presName="parentLin" presStyleCnt="0"/>
      <dgm:spPr/>
    </dgm:pt>
    <dgm:pt modelId="{5A882332-3241-AD4D-99FB-AF7B020DEAB3}" type="pres">
      <dgm:prSet presAssocID="{2CD6153F-5313-FF42-A3EA-25F1656AA81D}" presName="parentLeftMargin" presStyleLbl="node1" presStyleIdx="0" presStyleCnt="1"/>
      <dgm:spPr/>
    </dgm:pt>
    <dgm:pt modelId="{5C5784D3-5CC3-B244-A5E7-6BC2F5475FD8}" type="pres">
      <dgm:prSet presAssocID="{2CD6153F-5313-FF42-A3EA-25F1656AA81D}" presName="parentText" presStyleLbl="node1" presStyleIdx="0" presStyleCnt="1" custScaleX="142857" custScaleY="297920" custLinFactNeighborX="-3120" custLinFactNeighborY="13531">
        <dgm:presLayoutVars>
          <dgm:chMax val="0"/>
          <dgm:bulletEnabled val="1"/>
        </dgm:presLayoutVars>
      </dgm:prSet>
      <dgm:spPr/>
    </dgm:pt>
    <dgm:pt modelId="{9C507E3A-4D00-B342-9771-38C41C8CC244}" type="pres">
      <dgm:prSet presAssocID="{2CD6153F-5313-FF42-A3EA-25F1656AA81D}" presName="negativeSpace" presStyleCnt="0"/>
      <dgm:spPr/>
    </dgm:pt>
    <dgm:pt modelId="{CEBEAC87-8C9B-B14E-980C-D8EF0ADC2B33}" type="pres">
      <dgm:prSet presAssocID="{2CD6153F-5313-FF42-A3EA-25F1656AA81D}" presName="childText" presStyleLbl="conFgAcc1" presStyleIdx="0" presStyleCnt="1">
        <dgm:presLayoutVars>
          <dgm:bulletEnabled val="1"/>
        </dgm:presLayoutVars>
      </dgm:prSet>
      <dgm:spPr>
        <a:ln>
          <a:noFill/>
        </a:ln>
      </dgm:spPr>
    </dgm:pt>
  </dgm:ptLst>
  <dgm:cxnLst>
    <dgm:cxn modelId="{45621E10-C2C8-1B4A-9F5E-267D47B16ACE}" srcId="{FA2D1AEF-82B5-114B-A538-6E00413F278A}" destId="{2CD6153F-5313-FF42-A3EA-25F1656AA81D}" srcOrd="0" destOrd="0" parTransId="{0FA218C3-4699-D44B-86A2-F7FD1D1A8063}" sibTransId="{351EBFD1-C4D9-FF4A-A476-6F91A117CBD5}"/>
    <dgm:cxn modelId="{79BDAA52-D764-264E-938E-6FFA2E2BA8CE}" type="presOf" srcId="{2CD6153F-5313-FF42-A3EA-25F1656AA81D}" destId="{5C5784D3-5CC3-B244-A5E7-6BC2F5475FD8}" srcOrd="1" destOrd="0" presId="urn:microsoft.com/office/officeart/2005/8/layout/list1"/>
    <dgm:cxn modelId="{233C9E54-75BA-3040-BD92-789583E5D650}" type="presOf" srcId="{2CD6153F-5313-FF42-A3EA-25F1656AA81D}" destId="{5A882332-3241-AD4D-99FB-AF7B020DEAB3}" srcOrd="0"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40B2CEA-07A1-6D48-A7ED-B90208156247}" type="presParOf" srcId="{57E059C9-75F0-BC45-9A9A-2988028C0B83}" destId="{FF07D0E4-60BA-4246-9A31-3F045F7262AE}" srcOrd="0" destOrd="0" presId="urn:microsoft.com/office/officeart/2005/8/layout/list1"/>
    <dgm:cxn modelId="{136E57D5-2DE2-E243-8482-26B1821A6CF5}" type="presParOf" srcId="{FF07D0E4-60BA-4246-9A31-3F045F7262AE}" destId="{5A882332-3241-AD4D-99FB-AF7B020DEAB3}" srcOrd="0" destOrd="0" presId="urn:microsoft.com/office/officeart/2005/8/layout/list1"/>
    <dgm:cxn modelId="{EB5BEE66-106D-664C-BA8C-EAA76E6B86A2}" type="presParOf" srcId="{FF07D0E4-60BA-4246-9A31-3F045F7262AE}" destId="{5C5784D3-5CC3-B244-A5E7-6BC2F5475FD8}" srcOrd="1" destOrd="0" presId="urn:microsoft.com/office/officeart/2005/8/layout/list1"/>
    <dgm:cxn modelId="{689C6016-CA93-2346-86E1-3FDF3D28079B}" type="presParOf" srcId="{57E059C9-75F0-BC45-9A9A-2988028C0B83}" destId="{9C507E3A-4D00-B342-9771-38C41C8CC244}" srcOrd="1" destOrd="0" presId="urn:microsoft.com/office/officeart/2005/8/layout/list1"/>
    <dgm:cxn modelId="{C03A641F-5089-8840-B289-E88980F21D96}" type="presParOf" srcId="{57E059C9-75F0-BC45-9A9A-2988028C0B83}" destId="{CEBEAC87-8C9B-B14E-980C-D8EF0ADC2B3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2CD6153F-5313-FF42-A3EA-25F1656AA81D}">
      <dgm:prSet phldrT="[Tekst]" custT="1"/>
      <dgm:spPr>
        <a:solidFill>
          <a:srgbClr val="E6E6E6"/>
        </a:solidFill>
        <a:ln>
          <a:solidFill>
            <a:srgbClr val="17253E"/>
          </a:solidFill>
        </a:ln>
      </dgm:spPr>
      <dgm:t>
        <a:bodyPr/>
        <a:lstStyle/>
        <a:p>
          <a:pPr>
            <a:lnSpc>
              <a:spcPct val="125000"/>
            </a:lnSpc>
          </a:pPr>
          <a:endParaRPr lang="da-DK" sz="2800" b="1" dirty="0">
            <a:solidFill>
              <a:schemeClr val="tx1"/>
            </a:solidFill>
          </a:endParaRPr>
        </a:p>
        <a:p>
          <a:pPr>
            <a:lnSpc>
              <a:spcPct val="125000"/>
            </a:lnSpc>
          </a:pPr>
          <a:r>
            <a:rPr lang="da-DK" sz="2800" b="1" dirty="0">
              <a:solidFill>
                <a:schemeClr val="tx1"/>
              </a:solidFill>
            </a:rPr>
            <a:t>B for byggesten</a:t>
          </a:r>
        </a:p>
        <a:p>
          <a:pPr>
            <a:lnSpc>
              <a:spcPct val="125000"/>
            </a:lnSpc>
          </a:pPr>
          <a:r>
            <a:rPr lang="da-DK" sz="1600" dirty="0">
              <a:solidFill>
                <a:schemeClr val="tx1"/>
              </a:solidFill>
            </a:rPr>
            <a:t>Proteiner er vigtige byggesten til opbygning, reparation og vedligehold af kroppen, fx muskler, hormoner og enzymer</a:t>
          </a:r>
        </a:p>
        <a:p>
          <a:pPr>
            <a:lnSpc>
              <a:spcPct val="125000"/>
            </a:lnSpc>
            <a:buFont typeface="Times New Roman" panose="02020603050405020304" pitchFamily="18" charset="0"/>
            <a:buChar char="•"/>
          </a:pPr>
          <a:r>
            <a:rPr lang="da-DK" sz="1600" dirty="0">
              <a:solidFill>
                <a:schemeClr val="tx1"/>
              </a:solidFill>
            </a:rPr>
            <a:t>Som brændstof til muskelarbejde er protein unødvendig og kun som reserve</a:t>
          </a:r>
        </a:p>
        <a:p>
          <a:pPr>
            <a:lnSpc>
              <a:spcPct val="125000"/>
            </a:lnSpc>
            <a:buFont typeface="Times New Roman" panose="02020603050405020304" pitchFamily="18" charset="0"/>
            <a:buChar char="•"/>
          </a:pPr>
          <a:r>
            <a:rPr lang="da-DK" sz="1600" dirty="0">
              <a:solidFill>
                <a:schemeClr val="tx1"/>
              </a:solidFill>
            </a:rPr>
            <a:t>Atleter har ofte et større behov end ikke-aktive</a:t>
          </a:r>
        </a:p>
        <a:p>
          <a:pPr>
            <a:lnSpc>
              <a:spcPct val="125000"/>
            </a:lnSpc>
            <a:buFont typeface="Arial" panose="020B0604020202020204" pitchFamily="34" charset="0"/>
            <a:buChar char="•"/>
          </a:pPr>
          <a:r>
            <a:rPr lang="da-DK" sz="1600" dirty="0">
              <a:solidFill>
                <a:schemeClr val="tx1"/>
              </a:solidFill>
            </a:rPr>
            <a:t>Behovet varierer med idrætsdisciplin og træningsmængde</a:t>
          </a:r>
        </a:p>
        <a:p>
          <a:pPr>
            <a:lnSpc>
              <a:spcPct val="125000"/>
            </a:lnSpc>
            <a:buFont typeface="Arial" panose="020B0604020202020204" pitchFamily="34" charset="0"/>
            <a:buChar char="•"/>
          </a:pPr>
          <a:r>
            <a:rPr lang="da-DK" sz="1600" dirty="0">
              <a:solidFill>
                <a:schemeClr val="tx1"/>
              </a:solidFill>
            </a:rPr>
            <a:t>Det er heldigvis ikke svært at få nok protein i en almindelig dagskost og proteintilskud er sjældent nødvendigt</a:t>
          </a:r>
        </a:p>
        <a:p>
          <a:pPr>
            <a:lnSpc>
              <a:spcPct val="125000"/>
            </a:lnSpc>
            <a:buFont typeface="Arial" panose="020B0604020202020204" pitchFamily="34" charset="0"/>
            <a:buChar char="•"/>
          </a:pPr>
          <a:r>
            <a:rPr lang="da-DK" sz="1600" dirty="0">
              <a:solidFill>
                <a:schemeClr val="tx1"/>
              </a:solidFill>
            </a:rPr>
            <a:t>Fordeling og timing er de vigtige nøgleord, og dit proteinindtag kan med fordel fordeles jævnt ud over dagen</a:t>
          </a:r>
        </a:p>
        <a:p>
          <a:pPr>
            <a:lnSpc>
              <a:spcPct val="125000"/>
            </a:lnSpc>
            <a:buFont typeface="Times New Roman" panose="02020603050405020304" pitchFamily="18" charset="0"/>
            <a:buChar char="•"/>
          </a:pPr>
          <a:endParaRPr lang="da-DK" sz="1600" dirty="0">
            <a:solidFill>
              <a:schemeClr val="tx1"/>
            </a:solidFill>
          </a:endParaRPr>
        </a:p>
        <a:p>
          <a:pPr>
            <a:lnSpc>
              <a:spcPct val="125000"/>
            </a:lnSpc>
            <a:buFont typeface="Times New Roman" panose="02020603050405020304" pitchFamily="18" charset="0"/>
            <a:buChar char="•"/>
          </a:pPr>
          <a:endParaRPr lang="da-DK" sz="1600" b="1" i="1" dirty="0">
            <a:solidFill>
              <a:schemeClr val="tx1"/>
            </a:solidFill>
          </a:endParaRPr>
        </a:p>
      </dgm:t>
    </dgm:pt>
    <dgm:pt modelId="{0FA218C3-4699-D44B-86A2-F7FD1D1A8063}" type="parTrans" cxnId="{45621E10-C2C8-1B4A-9F5E-267D47B16ACE}">
      <dgm:prSet/>
      <dgm:spPr/>
      <dgm:t>
        <a:bodyPr/>
        <a:lstStyle/>
        <a:p>
          <a:endParaRPr lang="da-DK"/>
        </a:p>
      </dgm:t>
    </dgm:pt>
    <dgm:pt modelId="{351EBFD1-C4D9-FF4A-A476-6F91A117CBD5}" type="sibTrans" cxnId="{45621E10-C2C8-1B4A-9F5E-267D47B16ACE}">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F07D0E4-60BA-4246-9A31-3F045F7262AE}" type="pres">
      <dgm:prSet presAssocID="{2CD6153F-5313-FF42-A3EA-25F1656AA81D}" presName="parentLin" presStyleCnt="0"/>
      <dgm:spPr/>
    </dgm:pt>
    <dgm:pt modelId="{5A882332-3241-AD4D-99FB-AF7B020DEAB3}" type="pres">
      <dgm:prSet presAssocID="{2CD6153F-5313-FF42-A3EA-25F1656AA81D}" presName="parentLeftMargin" presStyleLbl="node1" presStyleIdx="0" presStyleCnt="1"/>
      <dgm:spPr/>
    </dgm:pt>
    <dgm:pt modelId="{5C5784D3-5CC3-B244-A5E7-6BC2F5475FD8}" type="pres">
      <dgm:prSet presAssocID="{2CD6153F-5313-FF42-A3EA-25F1656AA81D}" presName="parentText" presStyleLbl="node1" presStyleIdx="0" presStyleCnt="1" custScaleX="142857" custScaleY="268986" custLinFactNeighborX="-49742" custLinFactNeighborY="7645">
        <dgm:presLayoutVars>
          <dgm:chMax val="0"/>
          <dgm:bulletEnabled val="1"/>
        </dgm:presLayoutVars>
      </dgm:prSet>
      <dgm:spPr/>
    </dgm:pt>
    <dgm:pt modelId="{9C507E3A-4D00-B342-9771-38C41C8CC244}" type="pres">
      <dgm:prSet presAssocID="{2CD6153F-5313-FF42-A3EA-25F1656AA81D}" presName="negativeSpace" presStyleCnt="0"/>
      <dgm:spPr/>
    </dgm:pt>
    <dgm:pt modelId="{CEBEAC87-8C9B-B14E-980C-D8EF0ADC2B33}" type="pres">
      <dgm:prSet presAssocID="{2CD6153F-5313-FF42-A3EA-25F1656AA81D}" presName="childText" presStyleLbl="conFgAcc1" presStyleIdx="0" presStyleCnt="1" custScaleY="164115" custLinFactNeighborX="-46">
        <dgm:presLayoutVars>
          <dgm:bulletEnabled val="1"/>
        </dgm:presLayoutVars>
      </dgm:prSet>
      <dgm:spPr>
        <a:blipFill rotWithShape="0">
          <a:blip xmlns:r="http://schemas.openxmlformats.org/officeDocument/2006/relationships" r:embed="rId1" cstate="print">
            <a:duotone>
              <a:prstClr val="black"/>
              <a:sysClr val="window" lastClr="FFFFFF">
                <a:tint val="45000"/>
                <a:satMod val="400000"/>
              </a:sysClr>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t="-23000" b="-23000"/>
          </a:stretch>
        </a:blipFill>
        <a:ln>
          <a:solidFill>
            <a:srgbClr val="17253E"/>
          </a:solidFill>
        </a:ln>
      </dgm:spPr>
    </dgm:pt>
  </dgm:ptLst>
  <dgm:cxnLst>
    <dgm:cxn modelId="{45621E10-C2C8-1B4A-9F5E-267D47B16ACE}" srcId="{FA2D1AEF-82B5-114B-A538-6E00413F278A}" destId="{2CD6153F-5313-FF42-A3EA-25F1656AA81D}" srcOrd="0" destOrd="0" parTransId="{0FA218C3-4699-D44B-86A2-F7FD1D1A8063}" sibTransId="{351EBFD1-C4D9-FF4A-A476-6F91A117CBD5}"/>
    <dgm:cxn modelId="{79BDAA52-D764-264E-938E-6FFA2E2BA8CE}" type="presOf" srcId="{2CD6153F-5313-FF42-A3EA-25F1656AA81D}" destId="{5C5784D3-5CC3-B244-A5E7-6BC2F5475FD8}" srcOrd="1" destOrd="0" presId="urn:microsoft.com/office/officeart/2005/8/layout/list1"/>
    <dgm:cxn modelId="{233C9E54-75BA-3040-BD92-789583E5D650}" type="presOf" srcId="{2CD6153F-5313-FF42-A3EA-25F1656AA81D}" destId="{5A882332-3241-AD4D-99FB-AF7B020DEAB3}" srcOrd="0"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40B2CEA-07A1-6D48-A7ED-B90208156247}" type="presParOf" srcId="{57E059C9-75F0-BC45-9A9A-2988028C0B83}" destId="{FF07D0E4-60BA-4246-9A31-3F045F7262AE}" srcOrd="0" destOrd="0" presId="urn:microsoft.com/office/officeart/2005/8/layout/list1"/>
    <dgm:cxn modelId="{136E57D5-2DE2-E243-8482-26B1821A6CF5}" type="presParOf" srcId="{FF07D0E4-60BA-4246-9A31-3F045F7262AE}" destId="{5A882332-3241-AD4D-99FB-AF7B020DEAB3}" srcOrd="0" destOrd="0" presId="urn:microsoft.com/office/officeart/2005/8/layout/list1"/>
    <dgm:cxn modelId="{EB5BEE66-106D-664C-BA8C-EAA76E6B86A2}" type="presParOf" srcId="{FF07D0E4-60BA-4246-9A31-3F045F7262AE}" destId="{5C5784D3-5CC3-B244-A5E7-6BC2F5475FD8}" srcOrd="1" destOrd="0" presId="urn:microsoft.com/office/officeart/2005/8/layout/list1"/>
    <dgm:cxn modelId="{689C6016-CA93-2346-86E1-3FDF3D28079B}" type="presParOf" srcId="{57E059C9-75F0-BC45-9A9A-2988028C0B83}" destId="{9C507E3A-4D00-B342-9771-38C41C8CC244}" srcOrd="1" destOrd="0" presId="urn:microsoft.com/office/officeart/2005/8/layout/list1"/>
    <dgm:cxn modelId="{C03A641F-5089-8840-B289-E88980F21D96}" type="presParOf" srcId="{57E059C9-75F0-BC45-9A9A-2988028C0B83}" destId="{CEBEAC87-8C9B-B14E-980C-D8EF0ADC2B3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2CD6153F-5313-FF42-A3EA-25F1656AA81D}">
      <dgm:prSet phldrT="[Tekst]" custT="1"/>
      <dgm:spPr>
        <a:solidFill>
          <a:srgbClr val="D9D9D9"/>
        </a:solidFill>
        <a:ln>
          <a:noFill/>
        </a:ln>
      </dgm:spPr>
      <dgm:t>
        <a:bodyPr/>
        <a:lstStyle/>
        <a:p>
          <a:pPr>
            <a:lnSpc>
              <a:spcPct val="125000"/>
            </a:lnSpc>
          </a:pPr>
          <a:r>
            <a:rPr lang="da-DK" sz="2400" b="1" dirty="0">
              <a:solidFill>
                <a:schemeClr val="tx1"/>
              </a:solidFill>
            </a:rPr>
            <a:t>Smørelse til B'erne (det </a:t>
          </a:r>
          <a:r>
            <a:rPr lang="da-DK" sz="2400" b="1" i="1" dirty="0">
              <a:solidFill>
                <a:schemeClr val="tx1"/>
              </a:solidFill>
            </a:rPr>
            <a:t>fede</a:t>
          </a:r>
          <a:r>
            <a:rPr lang="da-DK" sz="2400" b="1" dirty="0">
              <a:solidFill>
                <a:schemeClr val="tx1"/>
              </a:solidFill>
            </a:rPr>
            <a:t> næringsstof)</a:t>
          </a:r>
        </a:p>
        <a:p>
          <a:pPr>
            <a:lnSpc>
              <a:spcPct val="125000"/>
            </a:lnSpc>
          </a:pPr>
          <a:r>
            <a:rPr lang="da-DK" sz="1600" dirty="0">
              <a:solidFill>
                <a:schemeClr val="tx1"/>
              </a:solidFill>
            </a:rPr>
            <a:t>Fedt som næringsstof er vigtigt for hormonproduktion; til fx pubertetsudvikling og muskelopbygning</a:t>
          </a:r>
        </a:p>
        <a:p>
          <a:pPr>
            <a:lnSpc>
              <a:spcPct val="125000"/>
            </a:lnSpc>
            <a:buFont typeface="Arial" panose="020B0604020202020204" pitchFamily="34" charset="0"/>
            <a:buChar char="•"/>
          </a:pPr>
          <a:r>
            <a:rPr lang="da-DK" sz="1600" dirty="0">
              <a:solidFill>
                <a:schemeClr val="tx1"/>
              </a:solidFill>
            </a:rPr>
            <a:t>Immunforsvaret er også fuldstændig afhængig af, at der er fedt i maden</a:t>
          </a:r>
        </a:p>
        <a:p>
          <a:pPr>
            <a:lnSpc>
              <a:spcPct val="125000"/>
            </a:lnSpc>
            <a:buFont typeface="Arial" panose="020B0604020202020204" pitchFamily="34" charset="0"/>
            <a:buChar char="•"/>
          </a:pPr>
          <a:r>
            <a:rPr lang="da-DK" sz="1600" dirty="0">
              <a:solidFill>
                <a:schemeClr val="tx1"/>
              </a:solidFill>
            </a:rPr>
            <a:t>Fedt skal vi også bruge for at optage fedtopløselige vitaminer som fx D-vitamin</a:t>
          </a:r>
        </a:p>
        <a:p>
          <a:pPr>
            <a:lnSpc>
              <a:spcPct val="125000"/>
            </a:lnSpc>
            <a:buFont typeface="Arial" panose="020B0604020202020204" pitchFamily="34" charset="0"/>
            <a:buChar char="•"/>
          </a:pPr>
          <a:r>
            <a:rPr lang="da-DK" sz="1600" dirty="0">
              <a:solidFill>
                <a:schemeClr val="tx1"/>
              </a:solidFill>
            </a:rPr>
            <a:t>Kroppens fedtdepoter fungerer som energiforsyning, når kroppen er i hvile eller er let aktiv, og depotet er over 50 x større end kulhydratdepoterne</a:t>
          </a:r>
        </a:p>
        <a:p>
          <a:pPr>
            <a:lnSpc>
              <a:spcPct val="125000"/>
            </a:lnSpc>
            <a:buFont typeface="Arial" panose="020B0604020202020204" pitchFamily="34" charset="0"/>
            <a:buChar char="•"/>
          </a:pPr>
          <a:r>
            <a:rPr lang="da-DK" sz="1600" dirty="0">
              <a:solidFill>
                <a:schemeClr val="tx1"/>
              </a:solidFill>
            </a:rPr>
            <a:t>…men det koster ekstra energi for kroppen at bruge fedt som brændstof. </a:t>
          </a:r>
        </a:p>
        <a:p>
          <a:pPr>
            <a:lnSpc>
              <a:spcPct val="125000"/>
            </a:lnSpc>
            <a:buFont typeface="Arial" panose="020B0604020202020204" pitchFamily="34" charset="0"/>
            <a:buChar char="•"/>
          </a:pPr>
          <a:endParaRPr lang="da-DK" sz="1600" dirty="0">
            <a:solidFill>
              <a:schemeClr val="tx1"/>
            </a:solidFill>
          </a:endParaRPr>
        </a:p>
        <a:p>
          <a:pPr>
            <a:lnSpc>
              <a:spcPct val="125000"/>
            </a:lnSpc>
            <a:buFont typeface="Arial" panose="020B0604020202020204" pitchFamily="34" charset="0"/>
            <a:buChar char="•"/>
          </a:pPr>
          <a:r>
            <a:rPr lang="da-DK" sz="1600" dirty="0">
              <a:solidFill>
                <a:schemeClr val="tx1"/>
              </a:solidFill>
            </a:rPr>
            <a:t>Prioriter umættet fedt fra bl.a. fede fisk, planteolier, nødder, avocado og oliven</a:t>
          </a:r>
          <a:endParaRPr lang="da-DK" sz="1600" b="1" dirty="0">
            <a:solidFill>
              <a:schemeClr val="tx1"/>
            </a:solidFill>
          </a:endParaRPr>
        </a:p>
        <a:p>
          <a:pPr>
            <a:lnSpc>
              <a:spcPct val="125000"/>
            </a:lnSpc>
          </a:pPr>
          <a:endParaRPr lang="da-DK" sz="2400" b="1" dirty="0">
            <a:solidFill>
              <a:schemeClr val="tx1"/>
            </a:solidFill>
          </a:endParaRPr>
        </a:p>
        <a:p>
          <a:pPr>
            <a:lnSpc>
              <a:spcPct val="125000"/>
            </a:lnSpc>
          </a:pPr>
          <a:endParaRPr lang="da-DK" sz="2400" b="1" dirty="0">
            <a:solidFill>
              <a:schemeClr val="tx1"/>
            </a:solidFill>
          </a:endParaRPr>
        </a:p>
      </dgm:t>
    </dgm:pt>
    <dgm:pt modelId="{0FA218C3-4699-D44B-86A2-F7FD1D1A8063}" type="parTrans" cxnId="{45621E10-C2C8-1B4A-9F5E-267D47B16ACE}">
      <dgm:prSet/>
      <dgm:spPr/>
      <dgm:t>
        <a:bodyPr/>
        <a:lstStyle/>
        <a:p>
          <a:endParaRPr lang="da-DK"/>
        </a:p>
      </dgm:t>
    </dgm:pt>
    <dgm:pt modelId="{351EBFD1-C4D9-FF4A-A476-6F91A117CBD5}" type="sibTrans" cxnId="{45621E10-C2C8-1B4A-9F5E-267D47B16ACE}">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F07D0E4-60BA-4246-9A31-3F045F7262AE}" type="pres">
      <dgm:prSet presAssocID="{2CD6153F-5313-FF42-A3EA-25F1656AA81D}" presName="parentLin" presStyleCnt="0"/>
      <dgm:spPr/>
    </dgm:pt>
    <dgm:pt modelId="{5A882332-3241-AD4D-99FB-AF7B020DEAB3}" type="pres">
      <dgm:prSet presAssocID="{2CD6153F-5313-FF42-A3EA-25F1656AA81D}" presName="parentLeftMargin" presStyleLbl="node1" presStyleIdx="0" presStyleCnt="1"/>
      <dgm:spPr/>
    </dgm:pt>
    <dgm:pt modelId="{5C5784D3-5CC3-B244-A5E7-6BC2F5475FD8}" type="pres">
      <dgm:prSet presAssocID="{2CD6153F-5313-FF42-A3EA-25F1656AA81D}" presName="parentText" presStyleLbl="node1" presStyleIdx="0" presStyleCnt="1" custScaleX="124517" custScaleY="261789" custLinFactNeighborX="-2841" custLinFactNeighborY="-16284">
        <dgm:presLayoutVars>
          <dgm:chMax val="0"/>
          <dgm:bulletEnabled val="1"/>
        </dgm:presLayoutVars>
      </dgm:prSet>
      <dgm:spPr/>
    </dgm:pt>
    <dgm:pt modelId="{9C507E3A-4D00-B342-9771-38C41C8CC244}" type="pres">
      <dgm:prSet presAssocID="{2CD6153F-5313-FF42-A3EA-25F1656AA81D}" presName="negativeSpace" presStyleCnt="0"/>
      <dgm:spPr/>
    </dgm:pt>
    <dgm:pt modelId="{CEBEAC87-8C9B-B14E-980C-D8EF0ADC2B33}" type="pres">
      <dgm:prSet presAssocID="{2CD6153F-5313-FF42-A3EA-25F1656AA81D}" presName="childText" presStyleLbl="conFgAcc1" presStyleIdx="0" presStyleCnt="1">
        <dgm:presLayoutVars>
          <dgm:bulletEnabled val="1"/>
        </dgm:presLayoutVars>
      </dgm:prSet>
      <dgm:spPr>
        <a:ln>
          <a:solidFill>
            <a:schemeClr val="bg1"/>
          </a:solidFill>
        </a:ln>
      </dgm:spPr>
    </dgm:pt>
  </dgm:ptLst>
  <dgm:cxnLst>
    <dgm:cxn modelId="{45621E10-C2C8-1B4A-9F5E-267D47B16ACE}" srcId="{FA2D1AEF-82B5-114B-A538-6E00413F278A}" destId="{2CD6153F-5313-FF42-A3EA-25F1656AA81D}" srcOrd="0" destOrd="0" parTransId="{0FA218C3-4699-D44B-86A2-F7FD1D1A8063}" sibTransId="{351EBFD1-C4D9-FF4A-A476-6F91A117CBD5}"/>
    <dgm:cxn modelId="{79BDAA52-D764-264E-938E-6FFA2E2BA8CE}" type="presOf" srcId="{2CD6153F-5313-FF42-A3EA-25F1656AA81D}" destId="{5C5784D3-5CC3-B244-A5E7-6BC2F5475FD8}" srcOrd="1" destOrd="0" presId="urn:microsoft.com/office/officeart/2005/8/layout/list1"/>
    <dgm:cxn modelId="{233C9E54-75BA-3040-BD92-789583E5D650}" type="presOf" srcId="{2CD6153F-5313-FF42-A3EA-25F1656AA81D}" destId="{5A882332-3241-AD4D-99FB-AF7B020DEAB3}" srcOrd="0"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40B2CEA-07A1-6D48-A7ED-B90208156247}" type="presParOf" srcId="{57E059C9-75F0-BC45-9A9A-2988028C0B83}" destId="{FF07D0E4-60BA-4246-9A31-3F045F7262AE}" srcOrd="0" destOrd="0" presId="urn:microsoft.com/office/officeart/2005/8/layout/list1"/>
    <dgm:cxn modelId="{136E57D5-2DE2-E243-8482-26B1821A6CF5}" type="presParOf" srcId="{FF07D0E4-60BA-4246-9A31-3F045F7262AE}" destId="{5A882332-3241-AD4D-99FB-AF7B020DEAB3}" srcOrd="0" destOrd="0" presId="urn:microsoft.com/office/officeart/2005/8/layout/list1"/>
    <dgm:cxn modelId="{EB5BEE66-106D-664C-BA8C-EAA76E6B86A2}" type="presParOf" srcId="{FF07D0E4-60BA-4246-9A31-3F045F7262AE}" destId="{5C5784D3-5CC3-B244-A5E7-6BC2F5475FD8}" srcOrd="1" destOrd="0" presId="urn:microsoft.com/office/officeart/2005/8/layout/list1"/>
    <dgm:cxn modelId="{689C6016-CA93-2346-86E1-3FDF3D28079B}" type="presParOf" srcId="{57E059C9-75F0-BC45-9A9A-2988028C0B83}" destId="{9C507E3A-4D00-B342-9771-38C41C8CC244}" srcOrd="1" destOrd="0" presId="urn:microsoft.com/office/officeart/2005/8/layout/list1"/>
    <dgm:cxn modelId="{C03A641F-5089-8840-B289-E88980F21D96}" type="presParOf" srcId="{57E059C9-75F0-BC45-9A9A-2988028C0B83}" destId="{CEBEAC87-8C9B-B14E-980C-D8EF0ADC2B3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2CD6153F-5313-FF42-A3EA-25F1656AA81D}">
      <dgm:prSet phldrT="[Tekst]" custT="1"/>
      <dgm:spPr>
        <a:solidFill>
          <a:srgbClr val="B3B3B3"/>
        </a:solidFill>
      </dgm:spPr>
      <dgm:t>
        <a:bodyPr/>
        <a:lstStyle/>
        <a:p>
          <a:pPr>
            <a:lnSpc>
              <a:spcPct val="125000"/>
            </a:lnSpc>
          </a:pPr>
          <a:r>
            <a:rPr lang="da-DK" sz="2800" b="1" dirty="0">
              <a:solidFill>
                <a:schemeClr val="tx1"/>
              </a:solidFill>
            </a:rPr>
            <a:t>B for beskyttelse (fra vitaminer og mineraler)</a:t>
          </a:r>
        </a:p>
        <a:p>
          <a:pPr>
            <a:lnSpc>
              <a:spcPct val="125000"/>
            </a:lnSpc>
          </a:pPr>
          <a:r>
            <a:rPr lang="da-DK" sz="1600" b="1" dirty="0">
              <a:solidFill>
                <a:schemeClr val="tx1"/>
              </a:solidFill>
            </a:rPr>
            <a:t>Frugt og grønt i alle regnbuens farver  - Jo flere farver, jo mere næring til kroppen</a:t>
          </a:r>
        </a:p>
        <a:p>
          <a:pPr>
            <a:lnSpc>
              <a:spcPct val="125000"/>
            </a:lnSpc>
          </a:pPr>
          <a:r>
            <a:rPr lang="da-DK" sz="1600" b="0" dirty="0">
              <a:solidFill>
                <a:schemeClr val="tx1"/>
              </a:solidFill>
            </a:rPr>
            <a:t>- 600 g dagligt; 100 g svarer til en stor gulerod </a:t>
          </a:r>
          <a:r>
            <a:rPr lang="da-DK" sz="1600" b="0" i="1" dirty="0">
              <a:solidFill>
                <a:schemeClr val="tx1"/>
              </a:solidFill>
            </a:rPr>
            <a:t>eller</a:t>
          </a:r>
          <a:r>
            <a:rPr lang="da-DK" sz="1600" b="0" dirty="0">
              <a:solidFill>
                <a:schemeClr val="tx1"/>
              </a:solidFill>
            </a:rPr>
            <a:t> et æble</a:t>
          </a:r>
        </a:p>
        <a:p>
          <a:pPr>
            <a:lnSpc>
              <a:spcPct val="125000"/>
            </a:lnSpc>
          </a:pPr>
          <a:r>
            <a:rPr lang="da-DK" sz="1600" b="0" dirty="0">
              <a:solidFill>
                <a:schemeClr val="tx1"/>
              </a:solidFill>
            </a:rPr>
            <a:t>- Alt frugt og grønt tæller med; frisk, frossent, fra dåse, i </a:t>
          </a:r>
          <a:r>
            <a:rPr lang="da-DK" sz="1600" b="0" i="1" dirty="0">
              <a:solidFill>
                <a:schemeClr val="tx1"/>
              </a:solidFill>
            </a:rPr>
            <a:t>eller </a:t>
          </a:r>
          <a:r>
            <a:rPr lang="da-DK" sz="1600" b="0" dirty="0">
              <a:solidFill>
                <a:schemeClr val="tx1"/>
              </a:solidFill>
            </a:rPr>
            <a:t>på maden</a:t>
          </a:r>
        </a:p>
        <a:p>
          <a:pPr>
            <a:lnSpc>
              <a:spcPct val="125000"/>
            </a:lnSpc>
          </a:pPr>
          <a:r>
            <a:rPr lang="da-DK" sz="1600" b="0" dirty="0">
              <a:solidFill>
                <a:schemeClr val="tx1"/>
              </a:solidFill>
            </a:rPr>
            <a:t>- 1 glas juice kan tælle som 100 g</a:t>
          </a:r>
        </a:p>
        <a:p>
          <a:pPr>
            <a:lnSpc>
              <a:spcPct val="125000"/>
            </a:lnSpc>
          </a:pPr>
          <a:r>
            <a:rPr lang="da-DK" sz="1600" dirty="0">
              <a:solidFill>
                <a:schemeClr val="tx1"/>
              </a:solidFill>
            </a:rPr>
            <a:t>Beskyttelse findes også i nødder og andre madvarer, og den bedste beskyttelse opnås lettest ved en varieret kost bestående af </a:t>
          </a:r>
          <a:r>
            <a:rPr lang="da-DK" sz="1600" i="1" dirty="0">
              <a:solidFill>
                <a:schemeClr val="tx1"/>
              </a:solidFill>
            </a:rPr>
            <a:t>frugt, grønt, ris, pasta, kartofler, brød, magert kød/fisk/fjerkræ, mejeriprodukter, bælgfrugter og planteolier</a:t>
          </a:r>
        </a:p>
        <a:p>
          <a:pPr>
            <a:lnSpc>
              <a:spcPct val="125000"/>
            </a:lnSpc>
            <a:buFont typeface="Arial" panose="020B0604020202020204" pitchFamily="34" charset="0"/>
            <a:buChar char="•"/>
          </a:pPr>
          <a:r>
            <a:rPr lang="da-DK" sz="1600" b="1" dirty="0">
              <a:solidFill>
                <a:schemeClr val="tx1"/>
              </a:solidFill>
            </a:rPr>
            <a:t>I visse situationer kan man risikere at udvikle vitamin-/mineralmangel:</a:t>
          </a:r>
        </a:p>
        <a:p>
          <a:pPr>
            <a:lnSpc>
              <a:spcPct val="125000"/>
            </a:lnSpc>
            <a:buFont typeface="Arial" panose="020B0604020202020204" pitchFamily="34" charset="0"/>
            <a:buChar char="•"/>
          </a:pPr>
          <a:r>
            <a:rPr lang="da-DK" sz="1600" i="1" dirty="0">
              <a:solidFill>
                <a:schemeClr val="tx1"/>
              </a:solidFill>
            </a:rPr>
            <a:t>- Lav variation i kost</a:t>
          </a:r>
        </a:p>
        <a:p>
          <a:pPr>
            <a:lnSpc>
              <a:spcPct val="125000"/>
            </a:lnSpc>
            <a:buFont typeface="Arial" panose="020B0604020202020204" pitchFamily="34" charset="0"/>
            <a:buChar char="•"/>
          </a:pPr>
          <a:r>
            <a:rPr lang="da-DK" sz="1600" i="1" dirty="0">
              <a:solidFill>
                <a:schemeClr val="tx1"/>
              </a:solidFill>
            </a:rPr>
            <a:t>- Indtag af mad med lav næringsværdi</a:t>
          </a:r>
        </a:p>
        <a:p>
          <a:pPr>
            <a:lnSpc>
              <a:spcPct val="125000"/>
            </a:lnSpc>
            <a:buFont typeface="Arial" panose="020B0604020202020204" pitchFamily="34" charset="0"/>
            <a:buChar char="•"/>
          </a:pPr>
          <a:r>
            <a:rPr lang="da-DK" sz="1600" i="1" dirty="0">
              <a:solidFill>
                <a:schemeClr val="tx1"/>
              </a:solidFill>
            </a:rPr>
            <a:t>- Ved længere ophold på destinationer med begrænset madudbud</a:t>
          </a:r>
        </a:p>
        <a:p>
          <a:pPr>
            <a:lnSpc>
              <a:spcPct val="125000"/>
            </a:lnSpc>
            <a:buFont typeface="Arial" panose="020B0604020202020204" pitchFamily="34" charset="0"/>
            <a:buChar char="•"/>
          </a:pPr>
          <a:endParaRPr lang="da-DK" sz="1600" dirty="0">
            <a:solidFill>
              <a:schemeClr val="tx1"/>
            </a:solidFill>
          </a:endParaRPr>
        </a:p>
        <a:p>
          <a:pPr>
            <a:lnSpc>
              <a:spcPct val="125000"/>
            </a:lnSpc>
            <a:buFont typeface="Arial" panose="020B0604020202020204" pitchFamily="34" charset="0"/>
            <a:buChar char="•"/>
          </a:pPr>
          <a:r>
            <a:rPr lang="da-DK" sz="1600" dirty="0">
              <a:solidFill>
                <a:schemeClr val="tx1"/>
              </a:solidFill>
            </a:rPr>
            <a:t>Særligt D-vitamin og jern er vigtig for både din sundhed og præstation</a:t>
          </a:r>
        </a:p>
      </dgm:t>
    </dgm:pt>
    <dgm:pt modelId="{0FA218C3-4699-D44B-86A2-F7FD1D1A8063}" type="parTrans" cxnId="{45621E10-C2C8-1B4A-9F5E-267D47B16ACE}">
      <dgm:prSet/>
      <dgm:spPr/>
      <dgm:t>
        <a:bodyPr/>
        <a:lstStyle/>
        <a:p>
          <a:endParaRPr lang="da-DK"/>
        </a:p>
      </dgm:t>
    </dgm:pt>
    <dgm:pt modelId="{351EBFD1-C4D9-FF4A-A476-6F91A117CBD5}" type="sibTrans" cxnId="{45621E10-C2C8-1B4A-9F5E-267D47B16ACE}">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F07D0E4-60BA-4246-9A31-3F045F7262AE}" type="pres">
      <dgm:prSet presAssocID="{2CD6153F-5313-FF42-A3EA-25F1656AA81D}" presName="parentLin" presStyleCnt="0"/>
      <dgm:spPr/>
    </dgm:pt>
    <dgm:pt modelId="{5A882332-3241-AD4D-99FB-AF7B020DEAB3}" type="pres">
      <dgm:prSet presAssocID="{2CD6153F-5313-FF42-A3EA-25F1656AA81D}" presName="parentLeftMargin" presStyleLbl="node1" presStyleIdx="0" presStyleCnt="1"/>
      <dgm:spPr/>
    </dgm:pt>
    <dgm:pt modelId="{5C5784D3-5CC3-B244-A5E7-6BC2F5475FD8}" type="pres">
      <dgm:prSet presAssocID="{2CD6153F-5313-FF42-A3EA-25F1656AA81D}" presName="parentText" presStyleLbl="node1" presStyleIdx="0" presStyleCnt="1" custScaleX="124517" custScaleY="329646" custLinFactNeighborX="-4449">
        <dgm:presLayoutVars>
          <dgm:chMax val="0"/>
          <dgm:bulletEnabled val="1"/>
        </dgm:presLayoutVars>
      </dgm:prSet>
      <dgm:spPr/>
    </dgm:pt>
    <dgm:pt modelId="{9C507E3A-4D00-B342-9771-38C41C8CC244}" type="pres">
      <dgm:prSet presAssocID="{2CD6153F-5313-FF42-A3EA-25F1656AA81D}" presName="negativeSpace" presStyleCnt="0"/>
      <dgm:spPr/>
    </dgm:pt>
    <dgm:pt modelId="{CEBEAC87-8C9B-B14E-980C-D8EF0ADC2B33}" type="pres">
      <dgm:prSet presAssocID="{2CD6153F-5313-FF42-A3EA-25F1656AA81D}" presName="childText" presStyleLbl="conFgAcc1" presStyleIdx="0" presStyleCnt="1">
        <dgm:presLayoutVars>
          <dgm:bulletEnabled val="1"/>
        </dgm:presLayoutVars>
      </dgm:prSet>
      <dgm:spPr>
        <a:noFill/>
        <a:ln>
          <a:noFill/>
        </a:ln>
      </dgm:spPr>
    </dgm:pt>
  </dgm:ptLst>
  <dgm:cxnLst>
    <dgm:cxn modelId="{45621E10-C2C8-1B4A-9F5E-267D47B16ACE}" srcId="{FA2D1AEF-82B5-114B-A538-6E00413F278A}" destId="{2CD6153F-5313-FF42-A3EA-25F1656AA81D}" srcOrd="0" destOrd="0" parTransId="{0FA218C3-4699-D44B-86A2-F7FD1D1A8063}" sibTransId="{351EBFD1-C4D9-FF4A-A476-6F91A117CBD5}"/>
    <dgm:cxn modelId="{79BDAA52-D764-264E-938E-6FFA2E2BA8CE}" type="presOf" srcId="{2CD6153F-5313-FF42-A3EA-25F1656AA81D}" destId="{5C5784D3-5CC3-B244-A5E7-6BC2F5475FD8}" srcOrd="1" destOrd="0" presId="urn:microsoft.com/office/officeart/2005/8/layout/list1"/>
    <dgm:cxn modelId="{233C9E54-75BA-3040-BD92-789583E5D650}" type="presOf" srcId="{2CD6153F-5313-FF42-A3EA-25F1656AA81D}" destId="{5A882332-3241-AD4D-99FB-AF7B020DEAB3}" srcOrd="0"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40B2CEA-07A1-6D48-A7ED-B90208156247}" type="presParOf" srcId="{57E059C9-75F0-BC45-9A9A-2988028C0B83}" destId="{FF07D0E4-60BA-4246-9A31-3F045F7262AE}" srcOrd="0" destOrd="0" presId="urn:microsoft.com/office/officeart/2005/8/layout/list1"/>
    <dgm:cxn modelId="{136E57D5-2DE2-E243-8482-26B1821A6CF5}" type="presParOf" srcId="{FF07D0E4-60BA-4246-9A31-3F045F7262AE}" destId="{5A882332-3241-AD4D-99FB-AF7B020DEAB3}" srcOrd="0" destOrd="0" presId="urn:microsoft.com/office/officeart/2005/8/layout/list1"/>
    <dgm:cxn modelId="{EB5BEE66-106D-664C-BA8C-EAA76E6B86A2}" type="presParOf" srcId="{FF07D0E4-60BA-4246-9A31-3F045F7262AE}" destId="{5C5784D3-5CC3-B244-A5E7-6BC2F5475FD8}" srcOrd="1" destOrd="0" presId="urn:microsoft.com/office/officeart/2005/8/layout/list1"/>
    <dgm:cxn modelId="{689C6016-CA93-2346-86E1-3FDF3D28079B}" type="presParOf" srcId="{57E059C9-75F0-BC45-9A9A-2988028C0B83}" destId="{9C507E3A-4D00-B342-9771-38C41C8CC244}" srcOrd="1" destOrd="0" presId="urn:microsoft.com/office/officeart/2005/8/layout/list1"/>
    <dgm:cxn modelId="{C03A641F-5089-8840-B289-E88980F21D96}" type="presParOf" srcId="{57E059C9-75F0-BC45-9A9A-2988028C0B83}" destId="{CEBEAC87-8C9B-B14E-980C-D8EF0ADC2B3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EAC87-8C9B-B14E-980C-D8EF0ADC2B33}">
      <dsp:nvSpPr>
        <dsp:cNvPr id="0" name=""/>
        <dsp:cNvSpPr/>
      </dsp:nvSpPr>
      <dsp:spPr>
        <a:xfrm>
          <a:off x="0" y="5305858"/>
          <a:ext cx="10530703" cy="16128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5784D3-5CC3-B244-A5E7-6BC2F5475FD8}">
      <dsp:nvSpPr>
        <dsp:cNvPr id="0" name=""/>
        <dsp:cNvSpPr/>
      </dsp:nvSpPr>
      <dsp:spPr>
        <a:xfrm>
          <a:off x="485697" y="877593"/>
          <a:ext cx="10026782" cy="5628542"/>
        </a:xfrm>
        <a:prstGeom prst="roundRect">
          <a:avLst/>
        </a:prstGeom>
        <a:solidFill>
          <a:srgbClr val="F3F3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625" tIns="0" rIns="278625" bIns="0" numCol="1" spcCol="1270" anchor="ctr" anchorCtr="0">
          <a:noAutofit/>
        </a:bodyPr>
        <a:lstStyle/>
        <a:p>
          <a:pPr marL="0" lvl="0" indent="0" algn="l" defTabSz="1244600">
            <a:lnSpc>
              <a:spcPct val="125000"/>
            </a:lnSpc>
            <a:spcBef>
              <a:spcPct val="0"/>
            </a:spcBef>
            <a:spcAft>
              <a:spcPct val="35000"/>
            </a:spcAft>
            <a:buNone/>
          </a:pPr>
          <a:r>
            <a:rPr lang="da-DK" sz="2800" b="1" kern="1200" dirty="0">
              <a:solidFill>
                <a:schemeClr val="tx1"/>
              </a:solidFill>
            </a:rPr>
            <a:t>B for brændstof</a:t>
          </a:r>
        </a:p>
        <a:p>
          <a:pPr marL="0" lvl="0" indent="0" algn="l" defTabSz="1244600">
            <a:lnSpc>
              <a:spcPct val="125000"/>
            </a:lnSpc>
            <a:spcBef>
              <a:spcPct val="0"/>
            </a:spcBef>
            <a:spcAft>
              <a:spcPct val="35000"/>
            </a:spcAft>
            <a:buNone/>
          </a:pPr>
          <a:r>
            <a:rPr lang="da-DK" sz="1600" b="0" kern="1200" dirty="0">
              <a:solidFill>
                <a:schemeClr val="tx1"/>
              </a:solidFill>
            </a:rPr>
            <a:t>Kulhydrat er vigtig brændstof til muskler- og hjernearbejde</a:t>
          </a:r>
        </a:p>
        <a:p>
          <a:pPr marL="0" lvl="0" indent="0" algn="l" defTabSz="1244600">
            <a:lnSpc>
              <a:spcPct val="125000"/>
            </a:lnSpc>
            <a:spcBef>
              <a:spcPct val="0"/>
            </a:spcBef>
            <a:spcAft>
              <a:spcPct val="35000"/>
            </a:spcAft>
            <a:buNone/>
          </a:pPr>
          <a:r>
            <a:rPr lang="da-DK" sz="1600" b="0" kern="1200" dirty="0">
              <a:solidFill>
                <a:schemeClr val="tx1"/>
              </a:solidFill>
            </a:rPr>
            <a:t>...og til træning og konkurrence</a:t>
          </a:r>
        </a:p>
        <a:p>
          <a:pPr marL="0" lvl="0" indent="0" algn="l" defTabSz="1244600">
            <a:lnSpc>
              <a:spcPct val="125000"/>
            </a:lnSpc>
            <a:spcBef>
              <a:spcPct val="0"/>
            </a:spcBef>
            <a:spcAft>
              <a:spcPct val="35000"/>
            </a:spcAft>
            <a:buNone/>
          </a:pPr>
          <a:r>
            <a:rPr lang="da-DK" sz="1600" b="0" kern="1200" dirty="0">
              <a:solidFill>
                <a:schemeClr val="tx1"/>
              </a:solidFill>
            </a:rPr>
            <a:t>Findes i muskler og lever som glykogen og </a:t>
          </a:r>
          <a:r>
            <a:rPr lang="da-DK" sz="1600" b="0" i="0" u="none" kern="1200" dirty="0">
              <a:solidFill>
                <a:schemeClr val="tx1"/>
              </a:solidFill>
            </a:rPr>
            <a:t>kan udtømmes ved 60-90 minutters hård træning</a:t>
          </a:r>
          <a:endParaRPr lang="da-DK" sz="1600" b="0" kern="1200" dirty="0">
            <a:solidFill>
              <a:schemeClr val="tx1"/>
            </a:solidFill>
          </a:endParaRPr>
        </a:p>
        <a:p>
          <a:pPr marL="0" lvl="0" indent="0" algn="l" defTabSz="1244600">
            <a:lnSpc>
              <a:spcPct val="125000"/>
            </a:lnSpc>
            <a:spcBef>
              <a:spcPct val="0"/>
            </a:spcBef>
            <a:spcAft>
              <a:spcPct val="35000"/>
            </a:spcAft>
            <a:buNone/>
          </a:pPr>
          <a:r>
            <a:rPr lang="da-DK" sz="1600" b="0" kern="1200" dirty="0">
              <a:solidFill>
                <a:schemeClr val="tx1"/>
              </a:solidFill>
            </a:rPr>
            <a:t>Brændstofdepoterne opbruges dagligt, fordi kroppen bruger kulhydrat uanset, om der trænes eller ej</a:t>
          </a:r>
        </a:p>
        <a:p>
          <a:pPr marL="0" lvl="0" indent="0" algn="l" defTabSz="1244600">
            <a:lnSpc>
              <a:spcPct val="125000"/>
            </a:lnSpc>
            <a:spcBef>
              <a:spcPct val="0"/>
            </a:spcBef>
            <a:spcAft>
              <a:spcPct val="35000"/>
            </a:spcAft>
            <a:buNone/>
          </a:pPr>
          <a:r>
            <a:rPr lang="da-DK" sz="1600" b="0" kern="1200" dirty="0">
              <a:solidFill>
                <a:schemeClr val="tx1"/>
              </a:solidFill>
            </a:rPr>
            <a:t>Kulhydrater som brød, ris, pasta, kartofler og havregryn er superbrændstof til træning og konkurrence</a:t>
          </a:r>
        </a:p>
        <a:p>
          <a:pPr marL="0" lvl="0" indent="0" algn="l" defTabSz="1244600">
            <a:lnSpc>
              <a:spcPct val="125000"/>
            </a:lnSpc>
            <a:spcBef>
              <a:spcPct val="0"/>
            </a:spcBef>
            <a:spcAft>
              <a:spcPct val="35000"/>
            </a:spcAft>
            <a:buNone/>
          </a:pPr>
          <a:r>
            <a:rPr lang="da-DK" sz="1600" b="0" kern="1200" dirty="0">
              <a:solidFill>
                <a:schemeClr val="tx1"/>
              </a:solidFill>
            </a:rPr>
            <a:t>Grove kulhydrater som rugbrød, havregryn og grove grøntsager indeholder desuden kostfibre, som er vigtige for, at din mave og fordøjelse fungerer</a:t>
          </a:r>
        </a:p>
        <a:p>
          <a:pPr marL="0" lvl="0" indent="0" algn="l" defTabSz="1244600">
            <a:lnSpc>
              <a:spcPct val="125000"/>
            </a:lnSpc>
            <a:spcBef>
              <a:spcPct val="0"/>
            </a:spcBef>
            <a:spcAft>
              <a:spcPct val="35000"/>
            </a:spcAft>
            <a:buNone/>
          </a:pPr>
          <a:endParaRPr lang="da-DK" sz="1600" b="1" kern="1200" dirty="0">
            <a:solidFill>
              <a:schemeClr val="tx1"/>
            </a:solidFill>
          </a:endParaRPr>
        </a:p>
        <a:p>
          <a:pPr marL="0" lvl="0" indent="0" algn="l" defTabSz="1244600">
            <a:lnSpc>
              <a:spcPct val="125000"/>
            </a:lnSpc>
            <a:spcBef>
              <a:spcPct val="0"/>
            </a:spcBef>
            <a:spcAft>
              <a:spcPct val="35000"/>
            </a:spcAft>
            <a:buNone/>
          </a:pPr>
          <a:r>
            <a:rPr lang="da-DK" sz="1600" b="1" kern="1200" dirty="0">
              <a:solidFill>
                <a:schemeClr val="tx1"/>
              </a:solidFill>
            </a:rPr>
            <a:t>Hvordan tilpasser jeg lettest mit daglige kulhydratindtag?</a:t>
          </a:r>
        </a:p>
        <a:p>
          <a:pPr marL="0" lvl="0" indent="0" algn="l" defTabSz="1244600">
            <a:lnSpc>
              <a:spcPct val="125000"/>
            </a:lnSpc>
            <a:spcBef>
              <a:spcPct val="0"/>
            </a:spcBef>
            <a:spcAft>
              <a:spcPct val="35000"/>
            </a:spcAft>
            <a:buNone/>
          </a:pPr>
          <a:r>
            <a:rPr lang="da-DK" sz="1600" b="0" kern="1200" dirty="0">
              <a:solidFill>
                <a:schemeClr val="tx1"/>
              </a:solidFill>
            </a:rPr>
            <a:t>...Ved fx at anvende tallerkenmodeller til de måltider, hvor det er muligt.</a:t>
          </a:r>
        </a:p>
        <a:p>
          <a:pPr marL="0" lvl="0" indent="0" algn="l" defTabSz="1244600">
            <a:lnSpc>
              <a:spcPct val="125000"/>
            </a:lnSpc>
            <a:spcBef>
              <a:spcPct val="0"/>
            </a:spcBef>
            <a:spcAft>
              <a:spcPct val="35000"/>
            </a:spcAft>
            <a:buNone/>
          </a:pPr>
          <a:endParaRPr lang="da-DK" sz="1600" b="0" kern="1200" dirty="0">
            <a:solidFill>
              <a:schemeClr val="tx1"/>
            </a:solidFill>
          </a:endParaRPr>
        </a:p>
      </dsp:txBody>
      <dsp:txXfrm>
        <a:off x="760460" y="1152356"/>
        <a:ext cx="9477256" cy="5079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EAC87-8C9B-B14E-980C-D8EF0ADC2B33}">
      <dsp:nvSpPr>
        <dsp:cNvPr id="0" name=""/>
        <dsp:cNvSpPr/>
      </dsp:nvSpPr>
      <dsp:spPr>
        <a:xfrm>
          <a:off x="0" y="3984969"/>
          <a:ext cx="10589341" cy="2522775"/>
        </a:xfrm>
        <a:prstGeom prst="rect">
          <a:avLst/>
        </a:prstGeom>
        <a:blipFill rotWithShape="0">
          <a:blip xmlns:r="http://schemas.openxmlformats.org/officeDocument/2006/relationships" r:embed="rId1" cstate="print">
            <a:duotone>
              <a:prstClr val="black"/>
              <a:sysClr val="window" lastClr="FFFFFF">
                <a:tint val="45000"/>
                <a:satMod val="400000"/>
              </a:sysClr>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t="-23000" b="-23000"/>
          </a:stretch>
        </a:blipFill>
        <a:ln w="12700" cap="flat" cmpd="sng" algn="ctr">
          <a:solidFill>
            <a:srgbClr val="17253E"/>
          </a:solidFill>
          <a:prstDash val="solid"/>
          <a:miter lim="800000"/>
        </a:ln>
        <a:effectLst/>
      </dsp:spPr>
      <dsp:style>
        <a:lnRef idx="2">
          <a:scrgbClr r="0" g="0" b="0"/>
        </a:lnRef>
        <a:fillRef idx="1">
          <a:scrgbClr r="0" g="0" b="0"/>
        </a:fillRef>
        <a:effectRef idx="0">
          <a:scrgbClr r="0" g="0" b="0"/>
        </a:effectRef>
        <a:fontRef idx="minor"/>
      </dsp:style>
    </dsp:sp>
    <dsp:sp modelId="{5C5784D3-5CC3-B244-A5E7-6BC2F5475FD8}">
      <dsp:nvSpPr>
        <dsp:cNvPr id="0" name=""/>
        <dsp:cNvSpPr/>
      </dsp:nvSpPr>
      <dsp:spPr>
        <a:xfrm>
          <a:off x="253366" y="179309"/>
          <a:ext cx="10082614" cy="4843684"/>
        </a:xfrm>
        <a:prstGeom prst="roundRect">
          <a:avLst/>
        </a:prstGeom>
        <a:solidFill>
          <a:srgbClr val="E6E6E6"/>
        </a:solidFill>
        <a:ln w="12700" cap="flat" cmpd="sng" algn="ctr">
          <a:solidFill>
            <a:srgbClr val="17253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176" tIns="0" rIns="280176" bIns="0" numCol="1" spcCol="1270" anchor="ctr" anchorCtr="0">
          <a:noAutofit/>
        </a:bodyPr>
        <a:lstStyle/>
        <a:p>
          <a:pPr marL="0" lvl="0" indent="0" algn="l" defTabSz="1244600">
            <a:lnSpc>
              <a:spcPct val="125000"/>
            </a:lnSpc>
            <a:spcBef>
              <a:spcPct val="0"/>
            </a:spcBef>
            <a:spcAft>
              <a:spcPct val="35000"/>
            </a:spcAft>
            <a:buNone/>
          </a:pPr>
          <a:endParaRPr lang="da-DK" sz="2800" b="1" kern="1200" dirty="0">
            <a:solidFill>
              <a:schemeClr val="tx1"/>
            </a:solidFill>
          </a:endParaRPr>
        </a:p>
        <a:p>
          <a:pPr marL="0" lvl="0" indent="0" algn="l" defTabSz="1244600">
            <a:lnSpc>
              <a:spcPct val="125000"/>
            </a:lnSpc>
            <a:spcBef>
              <a:spcPct val="0"/>
            </a:spcBef>
            <a:spcAft>
              <a:spcPct val="35000"/>
            </a:spcAft>
            <a:buNone/>
          </a:pPr>
          <a:r>
            <a:rPr lang="da-DK" sz="2800" b="1" kern="1200" dirty="0">
              <a:solidFill>
                <a:schemeClr val="tx1"/>
              </a:solidFill>
            </a:rPr>
            <a:t>B for byggesten</a:t>
          </a:r>
        </a:p>
        <a:p>
          <a:pPr marL="0" lvl="0" indent="0" algn="l" defTabSz="1244600">
            <a:lnSpc>
              <a:spcPct val="125000"/>
            </a:lnSpc>
            <a:spcBef>
              <a:spcPct val="0"/>
            </a:spcBef>
            <a:spcAft>
              <a:spcPct val="35000"/>
            </a:spcAft>
            <a:buNone/>
          </a:pPr>
          <a:r>
            <a:rPr lang="da-DK" sz="1600" kern="1200" dirty="0">
              <a:solidFill>
                <a:schemeClr val="tx1"/>
              </a:solidFill>
            </a:rPr>
            <a:t>Proteiner er vigtige byggesten til opbygning, reparation og vedligehold af kroppen, fx muskler, hormoner og enzymer</a:t>
          </a:r>
        </a:p>
        <a:p>
          <a:pPr marL="0" lvl="0" indent="0" algn="l" defTabSz="1244600">
            <a:lnSpc>
              <a:spcPct val="125000"/>
            </a:lnSpc>
            <a:spcBef>
              <a:spcPct val="0"/>
            </a:spcBef>
            <a:spcAft>
              <a:spcPct val="35000"/>
            </a:spcAft>
            <a:buFont typeface="Times New Roman" panose="02020603050405020304" pitchFamily="18" charset="0"/>
            <a:buNone/>
          </a:pPr>
          <a:r>
            <a:rPr lang="da-DK" sz="1600" kern="1200" dirty="0">
              <a:solidFill>
                <a:schemeClr val="tx1"/>
              </a:solidFill>
            </a:rPr>
            <a:t>Som brændstof til muskelarbejde er protein unødvendig og kun som reserve</a:t>
          </a:r>
        </a:p>
        <a:p>
          <a:pPr marL="0" lvl="0" indent="0" algn="l" defTabSz="1244600">
            <a:lnSpc>
              <a:spcPct val="125000"/>
            </a:lnSpc>
            <a:spcBef>
              <a:spcPct val="0"/>
            </a:spcBef>
            <a:spcAft>
              <a:spcPct val="35000"/>
            </a:spcAft>
            <a:buFont typeface="Times New Roman" panose="02020603050405020304" pitchFamily="18" charset="0"/>
            <a:buNone/>
          </a:pPr>
          <a:r>
            <a:rPr lang="da-DK" sz="1600" kern="1200" dirty="0">
              <a:solidFill>
                <a:schemeClr val="tx1"/>
              </a:solidFill>
            </a:rPr>
            <a:t>Atleter har ofte et større behov end ikke-aktive</a:t>
          </a:r>
        </a:p>
        <a:p>
          <a:pPr marL="0" lvl="0" indent="0" algn="l" defTabSz="1244600">
            <a:lnSpc>
              <a:spcPct val="125000"/>
            </a:lnSpc>
            <a:spcBef>
              <a:spcPct val="0"/>
            </a:spcBef>
            <a:spcAft>
              <a:spcPct val="35000"/>
            </a:spcAft>
            <a:buFont typeface="Arial" panose="020B0604020202020204" pitchFamily="34" charset="0"/>
            <a:buNone/>
          </a:pPr>
          <a:r>
            <a:rPr lang="da-DK" sz="1600" kern="1200" dirty="0">
              <a:solidFill>
                <a:schemeClr val="tx1"/>
              </a:solidFill>
            </a:rPr>
            <a:t>Behovet varierer med idrætsdisciplin og træningsmængde</a:t>
          </a:r>
        </a:p>
        <a:p>
          <a:pPr marL="0" lvl="0" indent="0" algn="l" defTabSz="1244600">
            <a:lnSpc>
              <a:spcPct val="125000"/>
            </a:lnSpc>
            <a:spcBef>
              <a:spcPct val="0"/>
            </a:spcBef>
            <a:spcAft>
              <a:spcPct val="35000"/>
            </a:spcAft>
            <a:buFont typeface="Arial" panose="020B0604020202020204" pitchFamily="34" charset="0"/>
            <a:buNone/>
          </a:pPr>
          <a:r>
            <a:rPr lang="da-DK" sz="1600" kern="1200" dirty="0">
              <a:solidFill>
                <a:schemeClr val="tx1"/>
              </a:solidFill>
            </a:rPr>
            <a:t>Det er heldigvis ikke svært at få nok protein i en almindelig dagskost og proteintilskud er sjældent nødvendigt</a:t>
          </a:r>
        </a:p>
        <a:p>
          <a:pPr marL="0" lvl="0" indent="0" algn="l" defTabSz="1244600">
            <a:lnSpc>
              <a:spcPct val="125000"/>
            </a:lnSpc>
            <a:spcBef>
              <a:spcPct val="0"/>
            </a:spcBef>
            <a:spcAft>
              <a:spcPct val="35000"/>
            </a:spcAft>
            <a:buFont typeface="Arial" panose="020B0604020202020204" pitchFamily="34" charset="0"/>
            <a:buNone/>
          </a:pPr>
          <a:r>
            <a:rPr lang="da-DK" sz="1600" kern="1200" dirty="0">
              <a:solidFill>
                <a:schemeClr val="tx1"/>
              </a:solidFill>
            </a:rPr>
            <a:t>Fordeling og timing er de vigtige nøgleord, og dit proteinindtag kan med fordel fordeles jævnt ud over dagen</a:t>
          </a:r>
        </a:p>
        <a:p>
          <a:pPr marL="0" lvl="0" indent="0" algn="l" defTabSz="1244600">
            <a:lnSpc>
              <a:spcPct val="125000"/>
            </a:lnSpc>
            <a:spcBef>
              <a:spcPct val="0"/>
            </a:spcBef>
            <a:spcAft>
              <a:spcPct val="35000"/>
            </a:spcAft>
            <a:buFont typeface="Times New Roman" panose="02020603050405020304" pitchFamily="18" charset="0"/>
            <a:buNone/>
          </a:pPr>
          <a:endParaRPr lang="da-DK" sz="1600" kern="1200" dirty="0">
            <a:solidFill>
              <a:schemeClr val="tx1"/>
            </a:solidFill>
          </a:endParaRPr>
        </a:p>
        <a:p>
          <a:pPr marL="0" lvl="0" indent="0" algn="l" defTabSz="1244600">
            <a:lnSpc>
              <a:spcPct val="125000"/>
            </a:lnSpc>
            <a:spcBef>
              <a:spcPct val="0"/>
            </a:spcBef>
            <a:spcAft>
              <a:spcPct val="35000"/>
            </a:spcAft>
            <a:buFont typeface="Times New Roman" panose="02020603050405020304" pitchFamily="18" charset="0"/>
            <a:buNone/>
          </a:pPr>
          <a:endParaRPr lang="da-DK" sz="1600" b="1" i="1" kern="1200" dirty="0">
            <a:solidFill>
              <a:schemeClr val="tx1"/>
            </a:solidFill>
          </a:endParaRPr>
        </a:p>
      </dsp:txBody>
      <dsp:txXfrm>
        <a:off x="489815" y="415758"/>
        <a:ext cx="9609716" cy="4370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EAC87-8C9B-B14E-980C-D8EF0ADC2B33}">
      <dsp:nvSpPr>
        <dsp:cNvPr id="0" name=""/>
        <dsp:cNvSpPr/>
      </dsp:nvSpPr>
      <dsp:spPr>
        <a:xfrm>
          <a:off x="0" y="4300873"/>
          <a:ext cx="11474245" cy="1612800"/>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5C5784D3-5CC3-B244-A5E7-6BC2F5475FD8}">
      <dsp:nvSpPr>
        <dsp:cNvPr id="0" name=""/>
        <dsp:cNvSpPr/>
      </dsp:nvSpPr>
      <dsp:spPr>
        <a:xfrm>
          <a:off x="557413" y="0"/>
          <a:ext cx="10001169" cy="4945927"/>
        </a:xfrm>
        <a:prstGeom prst="roundRect">
          <a:avLst/>
        </a:prstGeom>
        <a:solidFill>
          <a:srgbClr val="D9D9D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89" tIns="0" rIns="303589" bIns="0" numCol="1" spcCol="1270" anchor="ctr" anchorCtr="0">
          <a:noAutofit/>
        </a:bodyPr>
        <a:lstStyle/>
        <a:p>
          <a:pPr marL="0" lvl="0" indent="0" algn="l" defTabSz="1066800">
            <a:lnSpc>
              <a:spcPct val="125000"/>
            </a:lnSpc>
            <a:spcBef>
              <a:spcPct val="0"/>
            </a:spcBef>
            <a:spcAft>
              <a:spcPct val="35000"/>
            </a:spcAft>
            <a:buNone/>
          </a:pPr>
          <a:r>
            <a:rPr lang="da-DK" sz="2400" b="1" kern="1200" dirty="0">
              <a:solidFill>
                <a:schemeClr val="tx1"/>
              </a:solidFill>
            </a:rPr>
            <a:t>Smørelse til B'erne (det </a:t>
          </a:r>
          <a:r>
            <a:rPr lang="da-DK" sz="2400" b="1" i="1" kern="1200" dirty="0">
              <a:solidFill>
                <a:schemeClr val="tx1"/>
              </a:solidFill>
            </a:rPr>
            <a:t>fede</a:t>
          </a:r>
          <a:r>
            <a:rPr lang="da-DK" sz="2400" b="1" kern="1200" dirty="0">
              <a:solidFill>
                <a:schemeClr val="tx1"/>
              </a:solidFill>
            </a:rPr>
            <a:t> næringsstof)</a:t>
          </a:r>
        </a:p>
        <a:p>
          <a:pPr marL="0" lvl="0" indent="0" algn="l" defTabSz="1066800">
            <a:lnSpc>
              <a:spcPct val="125000"/>
            </a:lnSpc>
            <a:spcBef>
              <a:spcPct val="0"/>
            </a:spcBef>
            <a:spcAft>
              <a:spcPct val="35000"/>
            </a:spcAft>
            <a:buNone/>
          </a:pPr>
          <a:r>
            <a:rPr lang="da-DK" sz="1600" kern="1200" dirty="0">
              <a:solidFill>
                <a:schemeClr val="tx1"/>
              </a:solidFill>
            </a:rPr>
            <a:t>Fedt som næringsstof er vigtigt for hormonproduktion; til fx pubertetsudvikling og muskelopbygning</a:t>
          </a:r>
        </a:p>
        <a:p>
          <a:pPr marL="0" lvl="0" indent="0" algn="l" defTabSz="1066800">
            <a:lnSpc>
              <a:spcPct val="125000"/>
            </a:lnSpc>
            <a:spcBef>
              <a:spcPct val="0"/>
            </a:spcBef>
            <a:spcAft>
              <a:spcPct val="35000"/>
            </a:spcAft>
            <a:buFont typeface="Arial" panose="020B0604020202020204" pitchFamily="34" charset="0"/>
            <a:buNone/>
          </a:pPr>
          <a:r>
            <a:rPr lang="da-DK" sz="1600" kern="1200" dirty="0">
              <a:solidFill>
                <a:schemeClr val="tx1"/>
              </a:solidFill>
            </a:rPr>
            <a:t>Immunforsvaret er også fuldstændig afhængig af, at der er fedt i maden</a:t>
          </a:r>
        </a:p>
        <a:p>
          <a:pPr marL="0" lvl="0" indent="0" algn="l" defTabSz="1066800">
            <a:lnSpc>
              <a:spcPct val="125000"/>
            </a:lnSpc>
            <a:spcBef>
              <a:spcPct val="0"/>
            </a:spcBef>
            <a:spcAft>
              <a:spcPct val="35000"/>
            </a:spcAft>
            <a:buFont typeface="Arial" panose="020B0604020202020204" pitchFamily="34" charset="0"/>
            <a:buNone/>
          </a:pPr>
          <a:r>
            <a:rPr lang="da-DK" sz="1600" kern="1200" dirty="0">
              <a:solidFill>
                <a:schemeClr val="tx1"/>
              </a:solidFill>
            </a:rPr>
            <a:t>Fedt skal vi også bruge for at optage fedtopløselige vitaminer som fx D-vitamin</a:t>
          </a:r>
        </a:p>
        <a:p>
          <a:pPr marL="0" lvl="0" indent="0" algn="l" defTabSz="1066800">
            <a:lnSpc>
              <a:spcPct val="125000"/>
            </a:lnSpc>
            <a:spcBef>
              <a:spcPct val="0"/>
            </a:spcBef>
            <a:spcAft>
              <a:spcPct val="35000"/>
            </a:spcAft>
            <a:buFont typeface="Arial" panose="020B0604020202020204" pitchFamily="34" charset="0"/>
            <a:buNone/>
          </a:pPr>
          <a:r>
            <a:rPr lang="da-DK" sz="1600" kern="1200" dirty="0">
              <a:solidFill>
                <a:schemeClr val="tx1"/>
              </a:solidFill>
            </a:rPr>
            <a:t>Kroppens fedtdepoter fungerer som energiforsyning, når kroppen er i hvile eller er let aktiv, og depotet er over 50 x større end kulhydratdepoterne</a:t>
          </a:r>
        </a:p>
        <a:p>
          <a:pPr marL="0" lvl="0" indent="0" algn="l" defTabSz="1066800">
            <a:lnSpc>
              <a:spcPct val="125000"/>
            </a:lnSpc>
            <a:spcBef>
              <a:spcPct val="0"/>
            </a:spcBef>
            <a:spcAft>
              <a:spcPct val="35000"/>
            </a:spcAft>
            <a:buFont typeface="Arial" panose="020B0604020202020204" pitchFamily="34" charset="0"/>
            <a:buNone/>
          </a:pPr>
          <a:r>
            <a:rPr lang="da-DK" sz="1600" kern="1200" dirty="0">
              <a:solidFill>
                <a:schemeClr val="tx1"/>
              </a:solidFill>
            </a:rPr>
            <a:t>…men det koster ekstra energi for kroppen at bruge fedt som brændstof. </a:t>
          </a:r>
        </a:p>
        <a:p>
          <a:pPr marL="0" lvl="0" indent="0" algn="l" defTabSz="1066800">
            <a:lnSpc>
              <a:spcPct val="125000"/>
            </a:lnSpc>
            <a:spcBef>
              <a:spcPct val="0"/>
            </a:spcBef>
            <a:spcAft>
              <a:spcPct val="35000"/>
            </a:spcAft>
            <a:buFont typeface="Arial" panose="020B0604020202020204" pitchFamily="34" charset="0"/>
            <a:buNone/>
          </a:pPr>
          <a:endParaRPr lang="da-DK" sz="1600" kern="1200" dirty="0">
            <a:solidFill>
              <a:schemeClr val="tx1"/>
            </a:solidFill>
          </a:endParaRPr>
        </a:p>
        <a:p>
          <a:pPr marL="0" lvl="0" indent="0" algn="l" defTabSz="1066800">
            <a:lnSpc>
              <a:spcPct val="125000"/>
            </a:lnSpc>
            <a:spcBef>
              <a:spcPct val="0"/>
            </a:spcBef>
            <a:spcAft>
              <a:spcPct val="35000"/>
            </a:spcAft>
            <a:buFont typeface="Arial" panose="020B0604020202020204" pitchFamily="34" charset="0"/>
            <a:buNone/>
          </a:pPr>
          <a:r>
            <a:rPr lang="da-DK" sz="1600" kern="1200" dirty="0">
              <a:solidFill>
                <a:schemeClr val="tx1"/>
              </a:solidFill>
            </a:rPr>
            <a:t>Prioriter umættet fedt fra bl.a. fede fisk, planteolier, nødder, avocado og oliven</a:t>
          </a:r>
          <a:endParaRPr lang="da-DK" sz="1600" b="1" kern="1200" dirty="0">
            <a:solidFill>
              <a:schemeClr val="tx1"/>
            </a:solidFill>
          </a:endParaRPr>
        </a:p>
        <a:p>
          <a:pPr marL="0" lvl="0" indent="0" algn="l" defTabSz="1066800">
            <a:lnSpc>
              <a:spcPct val="125000"/>
            </a:lnSpc>
            <a:spcBef>
              <a:spcPct val="0"/>
            </a:spcBef>
            <a:spcAft>
              <a:spcPct val="35000"/>
            </a:spcAft>
            <a:buNone/>
          </a:pPr>
          <a:endParaRPr lang="da-DK" sz="2400" b="1" kern="1200" dirty="0">
            <a:solidFill>
              <a:schemeClr val="tx1"/>
            </a:solidFill>
          </a:endParaRPr>
        </a:p>
        <a:p>
          <a:pPr marL="0" lvl="0" indent="0" algn="l" defTabSz="1066800">
            <a:lnSpc>
              <a:spcPct val="125000"/>
            </a:lnSpc>
            <a:spcBef>
              <a:spcPct val="0"/>
            </a:spcBef>
            <a:spcAft>
              <a:spcPct val="35000"/>
            </a:spcAft>
            <a:buNone/>
          </a:pPr>
          <a:endParaRPr lang="da-DK" sz="2400" b="1" kern="1200" dirty="0">
            <a:solidFill>
              <a:schemeClr val="tx1"/>
            </a:solidFill>
          </a:endParaRPr>
        </a:p>
      </dsp:txBody>
      <dsp:txXfrm>
        <a:off x="798853" y="241440"/>
        <a:ext cx="9518289" cy="4463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EAC87-8C9B-B14E-980C-D8EF0ADC2B33}">
      <dsp:nvSpPr>
        <dsp:cNvPr id="0" name=""/>
        <dsp:cNvSpPr/>
      </dsp:nvSpPr>
      <dsp:spPr>
        <a:xfrm>
          <a:off x="0" y="5598363"/>
          <a:ext cx="11080955" cy="16128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5784D3-5CC3-B244-A5E7-6BC2F5475FD8}">
      <dsp:nvSpPr>
        <dsp:cNvPr id="0" name=""/>
        <dsp:cNvSpPr/>
      </dsp:nvSpPr>
      <dsp:spPr>
        <a:xfrm>
          <a:off x="529398" y="315067"/>
          <a:ext cx="9658370" cy="6227935"/>
        </a:xfrm>
        <a:prstGeom prst="roundRect">
          <a:avLst/>
        </a:prstGeom>
        <a:solidFill>
          <a:srgbClr val="B3B3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84" tIns="0" rIns="293184" bIns="0" numCol="1" spcCol="1270" anchor="ctr" anchorCtr="0">
          <a:noAutofit/>
        </a:bodyPr>
        <a:lstStyle/>
        <a:p>
          <a:pPr marL="0" lvl="0" indent="0" algn="l" defTabSz="1244600">
            <a:lnSpc>
              <a:spcPct val="125000"/>
            </a:lnSpc>
            <a:spcBef>
              <a:spcPct val="0"/>
            </a:spcBef>
            <a:spcAft>
              <a:spcPct val="35000"/>
            </a:spcAft>
            <a:buNone/>
          </a:pPr>
          <a:r>
            <a:rPr lang="da-DK" sz="2800" b="1" kern="1200" dirty="0">
              <a:solidFill>
                <a:schemeClr val="tx1"/>
              </a:solidFill>
            </a:rPr>
            <a:t>B for beskyttelse (fra vitaminer og mineraler)</a:t>
          </a:r>
        </a:p>
        <a:p>
          <a:pPr marL="0" lvl="0" indent="0" algn="l" defTabSz="1244600">
            <a:lnSpc>
              <a:spcPct val="125000"/>
            </a:lnSpc>
            <a:spcBef>
              <a:spcPct val="0"/>
            </a:spcBef>
            <a:spcAft>
              <a:spcPct val="35000"/>
            </a:spcAft>
            <a:buNone/>
          </a:pPr>
          <a:r>
            <a:rPr lang="da-DK" sz="1600" b="1" kern="1200" dirty="0">
              <a:solidFill>
                <a:schemeClr val="tx1"/>
              </a:solidFill>
            </a:rPr>
            <a:t>Frugt og grønt i alle regnbuens farver  - Jo flere farver, jo mere næring til kroppen</a:t>
          </a:r>
        </a:p>
        <a:p>
          <a:pPr marL="0" lvl="0" indent="0" algn="l" defTabSz="1244600">
            <a:lnSpc>
              <a:spcPct val="125000"/>
            </a:lnSpc>
            <a:spcBef>
              <a:spcPct val="0"/>
            </a:spcBef>
            <a:spcAft>
              <a:spcPct val="35000"/>
            </a:spcAft>
            <a:buNone/>
          </a:pPr>
          <a:r>
            <a:rPr lang="da-DK" sz="1600" b="0" kern="1200" dirty="0">
              <a:solidFill>
                <a:schemeClr val="tx1"/>
              </a:solidFill>
            </a:rPr>
            <a:t>- 600 g dagligt; 100 g svarer til en stor gulerod </a:t>
          </a:r>
          <a:r>
            <a:rPr lang="da-DK" sz="1600" b="0" i="1" kern="1200" dirty="0">
              <a:solidFill>
                <a:schemeClr val="tx1"/>
              </a:solidFill>
            </a:rPr>
            <a:t>eller</a:t>
          </a:r>
          <a:r>
            <a:rPr lang="da-DK" sz="1600" b="0" kern="1200" dirty="0">
              <a:solidFill>
                <a:schemeClr val="tx1"/>
              </a:solidFill>
            </a:rPr>
            <a:t> et æble</a:t>
          </a:r>
        </a:p>
        <a:p>
          <a:pPr marL="0" lvl="0" indent="0" algn="l" defTabSz="1244600">
            <a:lnSpc>
              <a:spcPct val="125000"/>
            </a:lnSpc>
            <a:spcBef>
              <a:spcPct val="0"/>
            </a:spcBef>
            <a:spcAft>
              <a:spcPct val="35000"/>
            </a:spcAft>
            <a:buNone/>
          </a:pPr>
          <a:r>
            <a:rPr lang="da-DK" sz="1600" b="0" kern="1200" dirty="0">
              <a:solidFill>
                <a:schemeClr val="tx1"/>
              </a:solidFill>
            </a:rPr>
            <a:t>- Alt frugt og grønt tæller med; frisk, frossent, fra dåse, i </a:t>
          </a:r>
          <a:r>
            <a:rPr lang="da-DK" sz="1600" b="0" i="1" kern="1200" dirty="0">
              <a:solidFill>
                <a:schemeClr val="tx1"/>
              </a:solidFill>
            </a:rPr>
            <a:t>eller </a:t>
          </a:r>
          <a:r>
            <a:rPr lang="da-DK" sz="1600" b="0" kern="1200" dirty="0">
              <a:solidFill>
                <a:schemeClr val="tx1"/>
              </a:solidFill>
            </a:rPr>
            <a:t>på maden</a:t>
          </a:r>
        </a:p>
        <a:p>
          <a:pPr marL="0" lvl="0" indent="0" algn="l" defTabSz="1244600">
            <a:lnSpc>
              <a:spcPct val="125000"/>
            </a:lnSpc>
            <a:spcBef>
              <a:spcPct val="0"/>
            </a:spcBef>
            <a:spcAft>
              <a:spcPct val="35000"/>
            </a:spcAft>
            <a:buNone/>
          </a:pPr>
          <a:r>
            <a:rPr lang="da-DK" sz="1600" b="0" kern="1200" dirty="0">
              <a:solidFill>
                <a:schemeClr val="tx1"/>
              </a:solidFill>
            </a:rPr>
            <a:t>- 1 glas juice kan tælle som 100 g</a:t>
          </a:r>
        </a:p>
        <a:p>
          <a:pPr marL="0" lvl="0" indent="0" algn="l" defTabSz="1244600">
            <a:lnSpc>
              <a:spcPct val="125000"/>
            </a:lnSpc>
            <a:spcBef>
              <a:spcPct val="0"/>
            </a:spcBef>
            <a:spcAft>
              <a:spcPct val="35000"/>
            </a:spcAft>
            <a:buNone/>
          </a:pPr>
          <a:r>
            <a:rPr lang="da-DK" sz="1600" kern="1200" dirty="0">
              <a:solidFill>
                <a:schemeClr val="tx1"/>
              </a:solidFill>
            </a:rPr>
            <a:t>Beskyttelse findes også i nødder og andre madvarer, og den bedste beskyttelse opnås lettest ved en varieret kost bestående af </a:t>
          </a:r>
          <a:r>
            <a:rPr lang="da-DK" sz="1600" i="1" kern="1200" dirty="0">
              <a:solidFill>
                <a:schemeClr val="tx1"/>
              </a:solidFill>
            </a:rPr>
            <a:t>frugt, grønt, ris, pasta, kartofler, brød, magert kød/fisk/fjerkræ, mejeriprodukter, bælgfrugter og planteolier</a:t>
          </a:r>
        </a:p>
        <a:p>
          <a:pPr marL="0" lvl="0" indent="0" algn="l" defTabSz="1244600">
            <a:lnSpc>
              <a:spcPct val="125000"/>
            </a:lnSpc>
            <a:spcBef>
              <a:spcPct val="0"/>
            </a:spcBef>
            <a:spcAft>
              <a:spcPct val="35000"/>
            </a:spcAft>
            <a:buFont typeface="Arial" panose="020B0604020202020204" pitchFamily="34" charset="0"/>
            <a:buNone/>
          </a:pPr>
          <a:r>
            <a:rPr lang="da-DK" sz="1600" b="1" kern="1200" dirty="0">
              <a:solidFill>
                <a:schemeClr val="tx1"/>
              </a:solidFill>
            </a:rPr>
            <a:t>I visse situationer kan man risikere at udvikle vitamin-/mineralmangel:</a:t>
          </a:r>
        </a:p>
        <a:p>
          <a:pPr marL="0" lvl="0" indent="0" algn="l" defTabSz="1244600">
            <a:lnSpc>
              <a:spcPct val="125000"/>
            </a:lnSpc>
            <a:spcBef>
              <a:spcPct val="0"/>
            </a:spcBef>
            <a:spcAft>
              <a:spcPct val="35000"/>
            </a:spcAft>
            <a:buFont typeface="Arial" panose="020B0604020202020204" pitchFamily="34" charset="0"/>
            <a:buNone/>
          </a:pPr>
          <a:r>
            <a:rPr lang="da-DK" sz="1600" i="1" kern="1200" dirty="0">
              <a:solidFill>
                <a:schemeClr val="tx1"/>
              </a:solidFill>
            </a:rPr>
            <a:t>- Lav variation i kost</a:t>
          </a:r>
        </a:p>
        <a:p>
          <a:pPr marL="0" lvl="0" indent="0" algn="l" defTabSz="1244600">
            <a:lnSpc>
              <a:spcPct val="125000"/>
            </a:lnSpc>
            <a:spcBef>
              <a:spcPct val="0"/>
            </a:spcBef>
            <a:spcAft>
              <a:spcPct val="35000"/>
            </a:spcAft>
            <a:buFont typeface="Arial" panose="020B0604020202020204" pitchFamily="34" charset="0"/>
            <a:buNone/>
          </a:pPr>
          <a:r>
            <a:rPr lang="da-DK" sz="1600" i="1" kern="1200" dirty="0">
              <a:solidFill>
                <a:schemeClr val="tx1"/>
              </a:solidFill>
            </a:rPr>
            <a:t>- Indtag af mad med lav næringsværdi</a:t>
          </a:r>
        </a:p>
        <a:p>
          <a:pPr marL="0" lvl="0" indent="0" algn="l" defTabSz="1244600">
            <a:lnSpc>
              <a:spcPct val="125000"/>
            </a:lnSpc>
            <a:spcBef>
              <a:spcPct val="0"/>
            </a:spcBef>
            <a:spcAft>
              <a:spcPct val="35000"/>
            </a:spcAft>
            <a:buFont typeface="Arial" panose="020B0604020202020204" pitchFamily="34" charset="0"/>
            <a:buNone/>
          </a:pPr>
          <a:r>
            <a:rPr lang="da-DK" sz="1600" i="1" kern="1200" dirty="0">
              <a:solidFill>
                <a:schemeClr val="tx1"/>
              </a:solidFill>
            </a:rPr>
            <a:t>- Ved længere ophold på destinationer med begrænset madudbud</a:t>
          </a:r>
        </a:p>
        <a:p>
          <a:pPr marL="0" lvl="0" indent="0" algn="l" defTabSz="1244600">
            <a:lnSpc>
              <a:spcPct val="125000"/>
            </a:lnSpc>
            <a:spcBef>
              <a:spcPct val="0"/>
            </a:spcBef>
            <a:spcAft>
              <a:spcPct val="35000"/>
            </a:spcAft>
            <a:buFont typeface="Arial" panose="020B0604020202020204" pitchFamily="34" charset="0"/>
            <a:buNone/>
          </a:pPr>
          <a:endParaRPr lang="da-DK" sz="1600" kern="1200" dirty="0">
            <a:solidFill>
              <a:schemeClr val="tx1"/>
            </a:solidFill>
          </a:endParaRPr>
        </a:p>
        <a:p>
          <a:pPr marL="0" lvl="0" indent="0" algn="l" defTabSz="1244600">
            <a:lnSpc>
              <a:spcPct val="125000"/>
            </a:lnSpc>
            <a:spcBef>
              <a:spcPct val="0"/>
            </a:spcBef>
            <a:spcAft>
              <a:spcPct val="35000"/>
            </a:spcAft>
            <a:buFont typeface="Arial" panose="020B0604020202020204" pitchFamily="34" charset="0"/>
            <a:buNone/>
          </a:pPr>
          <a:r>
            <a:rPr lang="da-DK" sz="1600" kern="1200" dirty="0">
              <a:solidFill>
                <a:schemeClr val="tx1"/>
              </a:solidFill>
            </a:rPr>
            <a:t>Særligt D-vitamin og jern er vigtig for både din sundhed og præstation</a:t>
          </a:r>
        </a:p>
      </dsp:txBody>
      <dsp:txXfrm>
        <a:off x="833421" y="619090"/>
        <a:ext cx="9050324" cy="561988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202CD-20FB-4227-9C7C-6917C179C24B}" type="datetimeFigureOut">
              <a:rPr lang="da-DK" smtClean="0"/>
              <a:t>03-10-2022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E6284-3A6E-40EE-A5E5-9F91860D4FA2}" type="slidenum">
              <a:rPr lang="da-DK" smtClean="0"/>
              <a:t>‹nr.›</a:t>
            </a:fld>
            <a:endParaRPr lang="da-DK"/>
          </a:p>
        </p:txBody>
      </p:sp>
    </p:spTree>
    <p:extLst>
      <p:ext uri="{BB962C8B-B14F-4D97-AF65-F5344CB8AC3E}">
        <p14:creationId xmlns:p14="http://schemas.microsoft.com/office/powerpoint/2010/main" val="29693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sz="1800" b="0" i="0" u="none" strike="noStrike" baseline="0" dirty="0">
              <a:solidFill>
                <a:srgbClr val="000000"/>
              </a:solidFill>
              <a:latin typeface="Calibri" panose="020F0502020204030204" pitchFamily="34" charset="0"/>
            </a:endParaRPr>
          </a:p>
          <a:p>
            <a:r>
              <a:rPr lang="da-DK" sz="1800" b="0" i="0" u="none" strike="noStrike" baseline="0" dirty="0">
                <a:solidFill>
                  <a:srgbClr val="000000"/>
                </a:solidFill>
                <a:latin typeface="Calibri" panose="020F0502020204030204" pitchFamily="34" charset="0"/>
              </a:rPr>
              <a:t> </a:t>
            </a:r>
            <a:r>
              <a:rPr lang="da-DK" sz="1800" b="0" i="0" u="none" strike="noStrike" baseline="0" dirty="0" err="1">
                <a:solidFill>
                  <a:srgbClr val="000000"/>
                </a:solidFill>
                <a:latin typeface="Calibri" panose="020F0502020204030204" pitchFamily="34" charset="0"/>
              </a:rPr>
              <a:t>Cup-cake</a:t>
            </a:r>
            <a:r>
              <a:rPr lang="da-DK" sz="1800" b="0" i="0" u="none" strike="noStrike" baseline="0" dirty="0">
                <a:solidFill>
                  <a:srgbClr val="000000"/>
                </a:solidFill>
                <a:latin typeface="Calibri" panose="020F0502020204030204" pitchFamily="34" charset="0"/>
              </a:rPr>
              <a:t> modellen repræsenterer hvor stor en effekt typer af fødevarekategorier har for præstationen. Nederst har vi selve kagen (ca.80-90%), som repræsenterer den daglige kost og kostvaner. Den gule topping repræsenterer sportsprodukter (ca. 5-10%), så som proteinpulver, energigeler og lign. Krymmellen repræsenterer </a:t>
            </a:r>
            <a:r>
              <a:rPr lang="da-DK" sz="1800" b="0" i="0" u="none" strike="noStrike" baseline="0" dirty="0" err="1">
                <a:solidFill>
                  <a:srgbClr val="000000"/>
                </a:solidFill>
                <a:latin typeface="Calibri" panose="020F0502020204030204" pitchFamily="34" charset="0"/>
              </a:rPr>
              <a:t>ergogene</a:t>
            </a:r>
            <a:r>
              <a:rPr lang="da-DK" sz="1800" b="0" i="0" u="none" strike="noStrike" baseline="0" dirty="0">
                <a:solidFill>
                  <a:srgbClr val="000000"/>
                </a:solidFill>
                <a:latin typeface="Calibri" panose="020F0502020204030204" pitchFamily="34" charset="0"/>
              </a:rPr>
              <a:t> stoffer og tilskud (ca. 1-2%), så som koffein, </a:t>
            </a:r>
            <a:r>
              <a:rPr lang="da-DK" sz="1800" b="0" i="0" u="none" strike="noStrike" baseline="0" dirty="0" err="1">
                <a:solidFill>
                  <a:srgbClr val="000000"/>
                </a:solidFill>
                <a:latin typeface="Calibri" panose="020F0502020204030204" pitchFamily="34" charset="0"/>
              </a:rPr>
              <a:t>kreatin</a:t>
            </a:r>
            <a:r>
              <a:rPr lang="da-DK" sz="1800" b="0" i="0" u="none" strike="noStrike" baseline="0" dirty="0">
                <a:solidFill>
                  <a:srgbClr val="000000"/>
                </a:solidFill>
                <a:latin typeface="Calibri" panose="020F0502020204030204" pitchFamily="34" charset="0"/>
              </a:rPr>
              <a:t> og lign. Derfor anbefales prioriteringen og rækkefølgen at være; først og fremmest at have styr på kost og kostvaner, hvorefter sportsprodukter og </a:t>
            </a:r>
            <a:r>
              <a:rPr lang="da-DK" sz="1800" b="0" i="0" u="none" strike="noStrike" baseline="0" dirty="0" err="1">
                <a:solidFill>
                  <a:srgbClr val="000000"/>
                </a:solidFill>
                <a:latin typeface="Calibri" panose="020F0502020204030204" pitchFamily="34" charset="0"/>
              </a:rPr>
              <a:t>ergogene</a:t>
            </a:r>
            <a:r>
              <a:rPr lang="da-DK" sz="1800" b="0" i="0" u="none" strike="noStrike" baseline="0" dirty="0">
                <a:solidFill>
                  <a:srgbClr val="000000"/>
                </a:solidFill>
                <a:latin typeface="Calibri" panose="020F0502020204030204" pitchFamily="34" charset="0"/>
              </a:rPr>
              <a:t> tilskud potentielt kan introduceres. </a:t>
            </a:r>
            <a:endParaRPr lang="da-DK" dirty="0"/>
          </a:p>
        </p:txBody>
      </p:sp>
      <p:sp>
        <p:nvSpPr>
          <p:cNvPr id="4" name="Pladsholder til slidenummer 3"/>
          <p:cNvSpPr>
            <a:spLocks noGrp="1"/>
          </p:cNvSpPr>
          <p:nvPr>
            <p:ph type="sldNum" sz="quarter" idx="5"/>
          </p:nvPr>
        </p:nvSpPr>
        <p:spPr/>
        <p:txBody>
          <a:bodyPr/>
          <a:lstStyle/>
          <a:p>
            <a:fld id="{B32E6284-3A6E-40EE-A5E5-9F91860D4FA2}" type="slidenum">
              <a:rPr lang="da-DK" smtClean="0"/>
              <a:t>6</a:t>
            </a:fld>
            <a:endParaRPr lang="da-DK"/>
          </a:p>
        </p:txBody>
      </p:sp>
    </p:spTree>
    <p:extLst>
      <p:ext uri="{BB962C8B-B14F-4D97-AF65-F5344CB8AC3E}">
        <p14:creationId xmlns:p14="http://schemas.microsoft.com/office/powerpoint/2010/main" val="420935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6424801-F644-F74C-9803-F9745A0FAAF1}" type="slidenum">
              <a:rPr lang="da-DK" smtClean="0"/>
              <a:t>27</a:t>
            </a:fld>
            <a:endParaRPr lang="da-DK"/>
          </a:p>
        </p:txBody>
      </p:sp>
    </p:spTree>
    <p:extLst>
      <p:ext uri="{BB962C8B-B14F-4D97-AF65-F5344CB8AC3E}">
        <p14:creationId xmlns:p14="http://schemas.microsoft.com/office/powerpoint/2010/main" val="391707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9A7BD-C297-0AB4-0B79-F830A069E7A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10E425A-3B62-7784-573A-32A7E4BF1B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BFC293D-84D0-7644-804D-C27081BBABE9}"/>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74C4F6F4-0624-A553-107E-513AFEAFE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6DA9AB-4876-D989-39AE-E64970CB8C88}"/>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58416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3F825-E563-8542-46D6-4DB362F86BC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15AA9D2-B35C-0AFB-7B8C-C1DCDCC098A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EA8AEB9-4F80-3D46-3572-997C426EEB5E}"/>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3D840B0E-F275-9DFF-5C34-1B7B996599D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F408A1F-D9F4-8EFC-B13B-7B67E07AAD5B}"/>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8154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3F28DDA-6F0A-2EE9-4770-B28EDD5462B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61B26A-087D-6C19-8A20-14EC9D0C5DF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9385168-D1F1-0031-1C15-55A9FB17FB6A}"/>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FE733D6C-885F-AA61-8C4F-B9393B5B245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0A83DE-713D-0074-E0A4-073AD3E9BEF8}"/>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190961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D2BF7-222C-2DBE-535B-F86E27F98E53}"/>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3DADAC33-A202-4E8F-AB20-786A3EDCB899}"/>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EA6FDDA0-19A6-B4A7-2473-F61AB4059A37}"/>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DADF111B-51C5-7D3A-49D5-28C9E0C701E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5CB965-BB7D-BE8C-5478-F3E85C965487}"/>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949611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D6E2-238C-81DA-6672-8E52FCBD94FA}"/>
              </a:ext>
            </a:extLst>
          </p:cNvPr>
          <p:cNvSpPr>
            <a:spLocks noGrp="1"/>
          </p:cNvSpPr>
          <p:nvPr>
            <p:ph type="title"/>
          </p:nvPr>
        </p:nvSpPr>
        <p:spPr/>
        <p:txBody>
          <a:bodyPr>
            <a:noAutofit/>
          </a:bodyPr>
          <a:lstStyle>
            <a:lvl1pPr>
              <a:defRPr sz="4800">
                <a:solidFill>
                  <a:srgbClr val="DC2F48"/>
                </a:solidFill>
                <a:latin typeface="Arial Black" panose="020B0A040201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E06645EF-3F0C-C5D4-AB16-CB60F89D1FC1}"/>
              </a:ext>
            </a:extLst>
          </p:cNvPr>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95A51A9-318C-FD02-0595-78901E8C73C9}"/>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BA139663-1306-9493-E6E2-626EF5DE38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50637E-872A-F87E-36F3-6EBB4D26D71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786610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9FB2D-50D3-691E-6405-4E033084A019}"/>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9ED923-A112-E1A8-B3F2-2231ADE7B01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teksttypografierne i masteren</a:t>
            </a:r>
          </a:p>
        </p:txBody>
      </p:sp>
      <p:sp>
        <p:nvSpPr>
          <p:cNvPr id="4" name="Pladsholder til dato 3">
            <a:extLst>
              <a:ext uri="{FF2B5EF4-FFF2-40B4-BE49-F238E27FC236}">
                <a16:creationId xmlns:a16="http://schemas.microsoft.com/office/drawing/2014/main" id="{18C213C5-90DD-731A-4CD3-E83BF09C9703}"/>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477A9457-E797-17AA-AC50-500F7638CF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B12CFD-8C20-EE9F-2A16-8B71B48DFDD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2801605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27B7C-8F2E-E51C-504F-AD1F339C138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CD2073A-0F14-65D6-BAE9-72F4195F6F3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0EF85AA-9808-609B-E6ED-F3C8C89B914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5431336-2E26-5432-830A-2C6115DDF05C}"/>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6" name="Pladsholder til sidefod 5">
            <a:extLst>
              <a:ext uri="{FF2B5EF4-FFF2-40B4-BE49-F238E27FC236}">
                <a16:creationId xmlns:a16="http://schemas.microsoft.com/office/drawing/2014/main" id="{EE757604-AD3D-73C5-0CF4-6789BA9D211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00F88A-A2C0-7C8A-5D3A-17F7BBB2B3C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495196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A187A-003E-AFBE-91C9-0F83387B4B7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57A0F01-8117-62C3-35B8-D50E0195F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E34558B-FC00-3F77-7FF5-49998E1F215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C4A4BA6-36EF-4AF0-AF99-224288BDF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288ADA3-E313-E9A4-8187-89B76AB626B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3885165-3754-63B3-E76E-A1BEEF92A276}"/>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8" name="Pladsholder til sidefod 7">
            <a:extLst>
              <a:ext uri="{FF2B5EF4-FFF2-40B4-BE49-F238E27FC236}">
                <a16:creationId xmlns:a16="http://schemas.microsoft.com/office/drawing/2014/main" id="{C2E08EFC-4D68-FF37-0E14-2395F5788D5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92D07D6-5A6A-5666-C981-1E173A93D485}"/>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092245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172CD-EEE5-1B01-3EE3-B6ACF93BB3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875BD73-E3DC-733A-B8A4-94147D629C88}"/>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4" name="Pladsholder til sidefod 3">
            <a:extLst>
              <a:ext uri="{FF2B5EF4-FFF2-40B4-BE49-F238E27FC236}">
                <a16:creationId xmlns:a16="http://schemas.microsoft.com/office/drawing/2014/main" id="{A845AC7B-B4AD-72F3-D0BF-75EB15B795D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29C999F-123A-8236-5476-FB5D32A369F8}"/>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296591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D8866C-FADC-9457-43D5-CF46A1F48836}"/>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3" name="Pladsholder til sidefod 2">
            <a:extLst>
              <a:ext uri="{FF2B5EF4-FFF2-40B4-BE49-F238E27FC236}">
                <a16:creationId xmlns:a16="http://schemas.microsoft.com/office/drawing/2014/main" id="{AF40F119-66DC-D3C2-C558-3967251ED9F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43B9368-1BEE-3CDF-7E75-580A8AFDE9CF}"/>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80299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DD9D-A850-D86B-688F-88AFE5E1A280}"/>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F3AEE210-3246-FE89-92C6-45EC62E1BE0E}"/>
              </a:ext>
            </a:extLst>
          </p:cNvPr>
          <p:cNvSpPr>
            <a:spLocks noGrp="1"/>
          </p:cNvSpPr>
          <p:nvPr>
            <p:ph idx="1"/>
          </p:nvPr>
        </p:nvSpPr>
        <p:spPr>
          <a:xfrm>
            <a:off x="5183188" y="987425"/>
            <a:ext cx="6172200" cy="4873625"/>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a:extLst>
              <a:ext uri="{FF2B5EF4-FFF2-40B4-BE49-F238E27FC236}">
                <a16:creationId xmlns:a16="http://schemas.microsoft.com/office/drawing/2014/main" id="{54F046E5-6597-ACE0-ADDB-9B356EF0CFEF}"/>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dato 4">
            <a:extLst>
              <a:ext uri="{FF2B5EF4-FFF2-40B4-BE49-F238E27FC236}">
                <a16:creationId xmlns:a16="http://schemas.microsoft.com/office/drawing/2014/main" id="{EB7594E6-7D63-81A8-FF83-72DFFE06A720}"/>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6" name="Pladsholder til sidefod 5">
            <a:extLst>
              <a:ext uri="{FF2B5EF4-FFF2-40B4-BE49-F238E27FC236}">
                <a16:creationId xmlns:a16="http://schemas.microsoft.com/office/drawing/2014/main" id="{25717740-1AAE-774C-8377-628D7AEF701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36ADC76-C672-2865-8BE0-98D6AB5962F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87107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D4CDB-304A-A8CC-B8F0-1D9A984D688C}"/>
              </a:ext>
            </a:extLst>
          </p:cNvPr>
          <p:cNvSpPr>
            <a:spLocks noGrp="1"/>
          </p:cNvSpPr>
          <p:nvPr>
            <p:ph type="title"/>
          </p:nvPr>
        </p:nvSpPr>
        <p:spPr/>
        <p:txBody>
          <a:bodyPr>
            <a:normAutofit/>
          </a:bodyPr>
          <a:lstStyle>
            <a:lvl1pPr>
              <a:defRPr sz="40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53880BAA-6F0E-3C1E-06C7-5D7543A03FA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898814C-D036-1FED-971E-AE07B386B610}"/>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CD5FD060-E287-4F9D-DAC5-DEEC804CA34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AA7499-30EE-15C6-6587-EB9E3B5380EA}"/>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402954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BA597-B6F5-96C6-BCBE-0950817150C8}"/>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billede 2">
            <a:extLst>
              <a:ext uri="{FF2B5EF4-FFF2-40B4-BE49-F238E27FC236}">
                <a16:creationId xmlns:a16="http://schemas.microsoft.com/office/drawing/2014/main" id="{82844241-B3DC-1505-C900-C294EFCC3C4D}"/>
              </a:ext>
            </a:extLst>
          </p:cNvPr>
          <p:cNvSpPr>
            <a:spLocks noGrp="1"/>
          </p:cNvSpPr>
          <p:nvPr>
            <p:ph type="pic" idx="1"/>
          </p:nvPr>
        </p:nvSpPr>
        <p:spPr>
          <a:xfrm>
            <a:off x="5183188" y="987425"/>
            <a:ext cx="6172200" cy="4873625"/>
          </a:xfrm>
        </p:spPr>
        <p:txBody>
          <a:bodyPr/>
          <a:lstStyle>
            <a:lvl1pPr marL="0" indent="0">
              <a:buNone/>
              <a:defRPr sz="3200">
                <a:latin typeface="Arial Black" panose="020B0A04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1AB68A47-20FA-EFD8-68B7-AA5A0AA7896D}"/>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dato 4">
            <a:extLst>
              <a:ext uri="{FF2B5EF4-FFF2-40B4-BE49-F238E27FC236}">
                <a16:creationId xmlns:a16="http://schemas.microsoft.com/office/drawing/2014/main" id="{4319C935-5A8E-24CB-A849-47FF9544278F}"/>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6" name="Pladsholder til sidefod 5">
            <a:extLst>
              <a:ext uri="{FF2B5EF4-FFF2-40B4-BE49-F238E27FC236}">
                <a16:creationId xmlns:a16="http://schemas.microsoft.com/office/drawing/2014/main" id="{66FD2BDA-3DE0-EC49-B3DD-A65EF1BE075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238521-CB6A-19EB-E045-D2748A054A8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1311643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BCB0B-2CBD-9769-65B0-557DBCA4909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689AB5C-0868-8630-1728-19C28188FEF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CB64EE-ADDC-27EF-4B9F-D73866426AA4}"/>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CC42FB88-B8C9-C9CC-D90A-FC2306C6F2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4D34C0-F17F-96E4-984D-7621D44F619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1852995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CA0A300-DA29-F667-0AAF-A51483E8868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DE586B-2882-B015-7E4F-B793CDC3560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3A895BA-1937-D92A-54D5-DC400969E27E}"/>
              </a:ext>
            </a:extLst>
          </p:cNvPr>
          <p:cNvSpPr>
            <a:spLocks noGrp="1"/>
          </p:cNvSpPr>
          <p:nvPr>
            <p:ph type="dt" sz="half" idx="10"/>
          </p:nvPr>
        </p:nvSpPr>
        <p:spPr/>
        <p:txBody>
          <a:body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07B89830-4390-2809-7A6D-2E92D97E91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9D809C-B01C-9723-BAD8-73F205B8F76C}"/>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24375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91CF6-AA5E-A0B0-F9A2-30A1BEABA31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DA0F174-AA9F-A7E1-9DB9-850D7683E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B68650E-12A4-2F7E-A61B-7CF678B8951A}"/>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484CFC88-CBEA-BFA5-D347-A67F82D02F4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1808B66-0A98-E473-C912-78E147CCA054}"/>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426106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47576-95B9-3B53-469F-35B6D8D60E7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671B7AE-F5BF-54E9-02FD-139413F0E7A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6EABE91-0789-C93A-FEA2-558B44DEA39A}"/>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0D06799-F4FE-4B4B-357F-2F369B0D48DE}"/>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6" name="Pladsholder til sidefod 5">
            <a:extLst>
              <a:ext uri="{FF2B5EF4-FFF2-40B4-BE49-F238E27FC236}">
                <a16:creationId xmlns:a16="http://schemas.microsoft.com/office/drawing/2014/main" id="{F6C87D3A-6788-1478-5187-81B20304517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C3AE11-D146-A627-487A-B0BA9EB691C0}"/>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275061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FCFE9-DDD9-8C90-DC29-4C08B15C02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240A18C-1DEC-E750-6ECC-F832E8AD7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6716F41-A305-8BE8-B1C3-339B4C269FB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AF31439-43E8-B238-666F-309A7FEA1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84F3A01-12D8-5541-813D-D5BC0D43E3F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65E804C-6652-E4DA-8832-1A7CE2F8FC1C}"/>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8" name="Pladsholder til sidefod 7">
            <a:extLst>
              <a:ext uri="{FF2B5EF4-FFF2-40B4-BE49-F238E27FC236}">
                <a16:creationId xmlns:a16="http://schemas.microsoft.com/office/drawing/2014/main" id="{4DE03F0D-C0BD-584C-DDF4-EB8A6CAE181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F8E18A5-596B-FA59-B62B-5244F8188C97}"/>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315290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DD325-2653-B92A-B7B8-E585B2B86BF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4E06EC1-4FEC-34A5-A159-A03ADD6F3DCD}"/>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4" name="Pladsholder til sidefod 3">
            <a:extLst>
              <a:ext uri="{FF2B5EF4-FFF2-40B4-BE49-F238E27FC236}">
                <a16:creationId xmlns:a16="http://schemas.microsoft.com/office/drawing/2014/main" id="{3816E7F3-781D-E942-4349-F009A02C122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390388C-F125-49DC-FB67-30226E040750}"/>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551557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527B806-CB07-6EA9-80C6-6E760008DCFF}"/>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3" name="Pladsholder til sidefod 2">
            <a:extLst>
              <a:ext uri="{FF2B5EF4-FFF2-40B4-BE49-F238E27FC236}">
                <a16:creationId xmlns:a16="http://schemas.microsoft.com/office/drawing/2014/main" id="{92A326F6-F319-7487-F7BD-B35E0227246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2811DB1-6B72-73EE-2CB3-39D1D42CC59E}"/>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197870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60DD1-D90D-72D5-3767-9FEB6FC740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37AEDBF1-0500-0098-8EC4-9B5AAAE61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A94AA20-2CE6-B42E-1255-9CDF71AED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ACC6DBB-D26A-22D0-8B5A-13831F0BF4F5}"/>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6" name="Pladsholder til sidefod 5">
            <a:extLst>
              <a:ext uri="{FF2B5EF4-FFF2-40B4-BE49-F238E27FC236}">
                <a16:creationId xmlns:a16="http://schemas.microsoft.com/office/drawing/2014/main" id="{CBCD5596-9C49-2BC0-67AF-69A9BB955C9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7190D37-C09E-2E01-229D-2D57B61B0723}"/>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8515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55553-422D-8716-9AC4-FDEEAF037CA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09C8837-E065-0086-3F63-C0DE61535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32552C00-0D1C-ADC9-332D-7F5844414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ADFE066-D66A-3F65-E657-2502DB6EBB12}"/>
              </a:ext>
            </a:extLst>
          </p:cNvPr>
          <p:cNvSpPr>
            <a:spLocks noGrp="1"/>
          </p:cNvSpPr>
          <p:nvPr>
            <p:ph type="dt" sz="half" idx="10"/>
          </p:nvPr>
        </p:nvSpPr>
        <p:spPr/>
        <p:txBody>
          <a:bodyPr/>
          <a:lstStyle/>
          <a:p>
            <a:fld id="{400C84A2-AA1B-4D42-B7EB-0479E259119C}" type="datetimeFigureOut">
              <a:rPr lang="da-DK" smtClean="0"/>
              <a:t>03-10-2022</a:t>
            </a:fld>
            <a:endParaRPr lang="da-DK"/>
          </a:p>
        </p:txBody>
      </p:sp>
      <p:sp>
        <p:nvSpPr>
          <p:cNvPr id="6" name="Pladsholder til sidefod 5">
            <a:extLst>
              <a:ext uri="{FF2B5EF4-FFF2-40B4-BE49-F238E27FC236}">
                <a16:creationId xmlns:a16="http://schemas.microsoft.com/office/drawing/2014/main" id="{16C32116-2F40-72AA-8061-00F543D338D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896057D-6D6D-CEAE-5687-41126E403574}"/>
              </a:ext>
            </a:extLst>
          </p:cNvPr>
          <p:cNvSpPr>
            <a:spLocks noGrp="1"/>
          </p:cNvSpPr>
          <p:nvPr>
            <p:ph type="sldNum" sz="quarter" idx="12"/>
          </p:nvPr>
        </p:nvSpPr>
        <p:spPr/>
        <p:txBody>
          <a:bodyPr/>
          <a:lstStyle/>
          <a:p>
            <a:fld id="{F46EB829-564D-4210-A149-F965D14EF415}" type="slidenum">
              <a:rPr lang="da-DK" smtClean="0"/>
              <a:t>‹nr.›</a:t>
            </a:fld>
            <a:endParaRPr lang="da-DK"/>
          </a:p>
        </p:txBody>
      </p:sp>
    </p:spTree>
    <p:extLst>
      <p:ext uri="{BB962C8B-B14F-4D97-AF65-F5344CB8AC3E}">
        <p14:creationId xmlns:p14="http://schemas.microsoft.com/office/powerpoint/2010/main" val="65153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F53BD79-0751-0CD2-FE29-A552C3741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DB01A27-D51B-5D44-EA64-EDF8B889C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B902157-7AEE-084F-14B0-FE53D111E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C84A2-AA1B-4D42-B7EB-0479E259119C}" type="datetimeFigureOut">
              <a:rPr lang="da-DK" smtClean="0"/>
              <a:t>03-10-2022</a:t>
            </a:fld>
            <a:endParaRPr lang="da-DK"/>
          </a:p>
        </p:txBody>
      </p:sp>
      <p:sp>
        <p:nvSpPr>
          <p:cNvPr id="5" name="Pladsholder til sidefod 4">
            <a:extLst>
              <a:ext uri="{FF2B5EF4-FFF2-40B4-BE49-F238E27FC236}">
                <a16:creationId xmlns:a16="http://schemas.microsoft.com/office/drawing/2014/main" id="{9F864029-6382-FB1D-AB4F-8655DF87C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44AE2FC-1F2F-86FC-E478-DAE7218BC5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EB829-564D-4210-A149-F965D14EF415}" type="slidenum">
              <a:rPr lang="da-DK" smtClean="0"/>
              <a:t>‹nr.›</a:t>
            </a:fld>
            <a:endParaRPr lang="da-DK"/>
          </a:p>
        </p:txBody>
      </p:sp>
    </p:spTree>
    <p:extLst>
      <p:ext uri="{BB962C8B-B14F-4D97-AF65-F5344CB8AC3E}">
        <p14:creationId xmlns:p14="http://schemas.microsoft.com/office/powerpoint/2010/main" val="2292639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83109A5-2891-102E-FDFC-05BA8F9D3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2CABA4F-58CD-6A7F-3491-A0078F3D2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BDAC52-A314-4552-37B1-B3FA1FC10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12B0B-4DE4-40C6-952F-0E6448B45D28}" type="datetimeFigureOut">
              <a:rPr lang="da-DK" smtClean="0"/>
              <a:t>03-10-2022</a:t>
            </a:fld>
            <a:endParaRPr lang="da-DK"/>
          </a:p>
        </p:txBody>
      </p:sp>
      <p:sp>
        <p:nvSpPr>
          <p:cNvPr id="5" name="Pladsholder til sidefod 4">
            <a:extLst>
              <a:ext uri="{FF2B5EF4-FFF2-40B4-BE49-F238E27FC236}">
                <a16:creationId xmlns:a16="http://schemas.microsoft.com/office/drawing/2014/main" id="{2F945DAE-389D-A8F8-A6D5-12EC359E1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2237F05-8ACE-FDA2-70AD-04145FA7F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76839-581C-416B-83C9-0EB5A376457D}" type="slidenum">
              <a:rPr lang="da-DK" smtClean="0"/>
              <a:t>‹nr.›</a:t>
            </a:fld>
            <a:endParaRPr lang="da-DK"/>
          </a:p>
        </p:txBody>
      </p:sp>
    </p:spTree>
    <p:extLst>
      <p:ext uri="{BB962C8B-B14F-4D97-AF65-F5344CB8AC3E}">
        <p14:creationId xmlns:p14="http://schemas.microsoft.com/office/powerpoint/2010/main" val="2181504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6.jpeg"/><Relationship Id="rId4" Type="http://schemas.openxmlformats.org/officeDocument/2006/relationships/diagramQuickStyle" Target="../diagrams/quickStyle3.xml"/><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7D81CD33-8485-BDD5-36D4-05347669AED8}"/>
              </a:ext>
            </a:extLst>
          </p:cNvPr>
          <p:cNvSpPr txBox="1"/>
          <p:nvPr/>
        </p:nvSpPr>
        <p:spPr>
          <a:xfrm>
            <a:off x="764877" y="3310145"/>
            <a:ext cx="8509495" cy="2893100"/>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000" b="1" spc="30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
            </a:r>
            <a:r>
              <a:rPr lang="da-DK" sz="7200" b="1" spc="30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Ernæring</a:t>
            </a:r>
            <a:endPar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endParaRPr>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9. klassetrin</a:t>
            </a:r>
          </a:p>
        </p:txBody>
      </p:sp>
    </p:spTree>
    <p:extLst>
      <p:ext uri="{BB962C8B-B14F-4D97-AF65-F5344CB8AC3E}">
        <p14:creationId xmlns:p14="http://schemas.microsoft.com/office/powerpoint/2010/main" val="2700029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F718418-1F7D-374A-8730-FF332C4B24A4}"/>
              </a:ext>
            </a:extLst>
          </p:cNvPr>
          <p:cNvGraphicFramePr/>
          <p:nvPr>
            <p:extLst>
              <p:ext uri="{D42A27DB-BD31-4B8C-83A1-F6EECF244321}">
                <p14:modId xmlns:p14="http://schemas.microsoft.com/office/powerpoint/2010/main" val="2678152320"/>
              </p:ext>
            </p:extLst>
          </p:nvPr>
        </p:nvGraphicFramePr>
        <p:xfrm>
          <a:off x="801329" y="134640"/>
          <a:ext cx="10589341" cy="6549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82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2649058B-A3BA-FEF7-782D-639E82D9EFE3}"/>
              </a:ext>
            </a:extLst>
          </p:cNvPr>
          <p:cNvSpPr txBox="1"/>
          <p:nvPr/>
        </p:nvSpPr>
        <p:spPr>
          <a:xfrm>
            <a:off x="963561" y="855010"/>
            <a:ext cx="10264877" cy="954107"/>
          </a:xfrm>
          <a:prstGeom prst="rect">
            <a:avLst/>
          </a:prstGeom>
          <a:noFill/>
        </p:spPr>
        <p:txBody>
          <a:bodyPr wrap="square">
            <a:spAutoFit/>
          </a:bodyPr>
          <a:lstStyle/>
          <a:p>
            <a:r>
              <a:rPr lang="da-DK" sz="2800" dirty="0">
                <a:solidFill>
                  <a:srgbClr val="DC2F48"/>
                </a:solidFill>
                <a:latin typeface="+mj-lt"/>
              </a:rPr>
              <a:t>Eksempler på fødevarer med masser af byggemateriale</a:t>
            </a:r>
            <a:endParaRPr lang="da-DK" dirty="0">
              <a:solidFill>
                <a:srgbClr val="DC2F48"/>
              </a:solidFill>
            </a:endParaRPr>
          </a:p>
        </p:txBody>
      </p:sp>
      <p:sp>
        <p:nvSpPr>
          <p:cNvPr id="4" name="Tekstfelt 3">
            <a:extLst>
              <a:ext uri="{FF2B5EF4-FFF2-40B4-BE49-F238E27FC236}">
                <a16:creationId xmlns:a16="http://schemas.microsoft.com/office/drawing/2014/main" id="{CCCD2BB5-C02A-BE0D-7485-19FC1078A620}"/>
              </a:ext>
            </a:extLst>
          </p:cNvPr>
          <p:cNvSpPr txBox="1"/>
          <p:nvPr/>
        </p:nvSpPr>
        <p:spPr>
          <a:xfrm>
            <a:off x="2319395" y="2117482"/>
            <a:ext cx="8529231" cy="3517053"/>
          </a:xfrm>
          <a:prstGeom prst="rect">
            <a:avLst/>
          </a:prstGeom>
          <a:noFill/>
        </p:spPr>
        <p:txBody>
          <a:bodyPr wrap="square">
            <a:spAutoFit/>
          </a:bodyPr>
          <a:lstStyle/>
          <a:p>
            <a:pPr marL="285750" indent="-285750">
              <a:lnSpc>
                <a:spcPct val="125000"/>
              </a:lnSpc>
              <a:buFont typeface="Arial" panose="020B0604020202020204" pitchFamily="34" charset="0"/>
              <a:buChar char="•"/>
            </a:pPr>
            <a:r>
              <a:rPr lang="da-DK" sz="2000" dirty="0"/>
              <a:t>Æg</a:t>
            </a:r>
          </a:p>
          <a:p>
            <a:pPr marL="285750" indent="-285750">
              <a:lnSpc>
                <a:spcPct val="125000"/>
              </a:lnSpc>
              <a:buFont typeface="Arial" panose="020B0604020202020204" pitchFamily="34" charset="0"/>
              <a:buChar char="•"/>
            </a:pPr>
            <a:r>
              <a:rPr lang="da-DK" sz="2000" dirty="0"/>
              <a:t>Mælk</a:t>
            </a:r>
          </a:p>
          <a:p>
            <a:pPr marL="285750" indent="-285750">
              <a:lnSpc>
                <a:spcPct val="125000"/>
              </a:lnSpc>
              <a:buFont typeface="Arial" panose="020B0604020202020204" pitchFamily="34" charset="0"/>
              <a:buChar char="•"/>
            </a:pPr>
            <a:r>
              <a:rPr lang="da-DK" sz="2000" dirty="0"/>
              <a:t>Ost</a:t>
            </a:r>
          </a:p>
          <a:p>
            <a:pPr marL="285750" indent="-285750">
              <a:lnSpc>
                <a:spcPct val="125000"/>
              </a:lnSpc>
              <a:buFont typeface="Arial" panose="020B0604020202020204" pitchFamily="34" charset="0"/>
              <a:buChar char="•"/>
            </a:pPr>
            <a:r>
              <a:rPr lang="da-DK" sz="2000" dirty="0"/>
              <a:t>Yoghurt</a:t>
            </a:r>
          </a:p>
          <a:p>
            <a:pPr marL="285750" indent="-285750">
              <a:lnSpc>
                <a:spcPct val="125000"/>
              </a:lnSpc>
              <a:buFont typeface="Arial" panose="020B0604020202020204" pitchFamily="34" charset="0"/>
              <a:buChar char="•"/>
            </a:pPr>
            <a:r>
              <a:rPr lang="da-DK" sz="2000" dirty="0"/>
              <a:t>Kød</a:t>
            </a:r>
          </a:p>
          <a:p>
            <a:pPr marL="285750" indent="-285750">
              <a:lnSpc>
                <a:spcPct val="125000"/>
              </a:lnSpc>
              <a:buFont typeface="Arial" panose="020B0604020202020204" pitchFamily="34" charset="0"/>
              <a:buChar char="•"/>
            </a:pPr>
            <a:r>
              <a:rPr lang="da-DK" sz="2000" dirty="0"/>
              <a:t>Fisk</a:t>
            </a:r>
          </a:p>
          <a:p>
            <a:pPr marL="285750" indent="-285750">
              <a:lnSpc>
                <a:spcPct val="125000"/>
              </a:lnSpc>
              <a:buFont typeface="Arial" panose="020B0604020202020204" pitchFamily="34" charset="0"/>
              <a:buChar char="•"/>
            </a:pPr>
            <a:r>
              <a:rPr lang="da-DK" sz="2000" dirty="0"/>
              <a:t>Fjerkræ</a:t>
            </a:r>
          </a:p>
          <a:p>
            <a:pPr marL="285750" indent="-285750">
              <a:lnSpc>
                <a:spcPct val="125000"/>
              </a:lnSpc>
              <a:buFont typeface="Arial" panose="020B0604020202020204" pitchFamily="34" charset="0"/>
              <a:buChar char="•"/>
            </a:pPr>
            <a:r>
              <a:rPr lang="da-DK" sz="2000" dirty="0"/>
              <a:t>Tørrede linser</a:t>
            </a:r>
          </a:p>
          <a:p>
            <a:pPr marL="285750" indent="-285750">
              <a:lnSpc>
                <a:spcPct val="125000"/>
              </a:lnSpc>
              <a:buFont typeface="Arial" panose="020B0604020202020204" pitchFamily="34" charset="0"/>
              <a:buChar char="•"/>
            </a:pPr>
            <a:r>
              <a:rPr lang="da-DK" sz="2000" dirty="0"/>
              <a:t>Mm.</a:t>
            </a:r>
          </a:p>
        </p:txBody>
      </p:sp>
      <p:pic>
        <p:nvPicPr>
          <p:cNvPr id="5" name="Billede 4">
            <a:extLst>
              <a:ext uri="{FF2B5EF4-FFF2-40B4-BE49-F238E27FC236}">
                <a16:creationId xmlns:a16="http://schemas.microsoft.com/office/drawing/2014/main" id="{7A804DCB-3A4A-0BBC-20FA-D88A20F52339}"/>
              </a:ext>
            </a:extLst>
          </p:cNvPr>
          <p:cNvPicPr>
            <a:picLocks noChangeAspect="1"/>
          </p:cNvPicPr>
          <p:nvPr/>
        </p:nvPicPr>
        <p:blipFill>
          <a:blip r:embed="rId3"/>
          <a:stretch>
            <a:fillRect/>
          </a:stretch>
        </p:blipFill>
        <p:spPr>
          <a:xfrm>
            <a:off x="4637688" y="1903710"/>
            <a:ext cx="5327224" cy="4320000"/>
          </a:xfrm>
          <a:prstGeom prst="rect">
            <a:avLst/>
          </a:prstGeom>
        </p:spPr>
      </p:pic>
    </p:spTree>
    <p:extLst>
      <p:ext uri="{BB962C8B-B14F-4D97-AF65-F5344CB8AC3E}">
        <p14:creationId xmlns:p14="http://schemas.microsoft.com/office/powerpoint/2010/main" val="3177731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0D54F65-08EE-2078-CD39-C3F344C57E37}"/>
              </a:ext>
            </a:extLst>
          </p:cNvPr>
          <p:cNvPicPr>
            <a:picLocks noChangeAspect="1"/>
          </p:cNvPicPr>
          <p:nvPr/>
        </p:nvPicPr>
        <p:blipFill>
          <a:blip r:embed="rId3"/>
          <a:stretch>
            <a:fillRect/>
          </a:stretch>
        </p:blipFill>
        <p:spPr>
          <a:xfrm>
            <a:off x="642937" y="1014412"/>
            <a:ext cx="10906125" cy="4829175"/>
          </a:xfrm>
          <a:prstGeom prst="rect">
            <a:avLst/>
          </a:prstGeom>
        </p:spPr>
      </p:pic>
    </p:spTree>
    <p:extLst>
      <p:ext uri="{BB962C8B-B14F-4D97-AF65-F5344CB8AC3E}">
        <p14:creationId xmlns:p14="http://schemas.microsoft.com/office/powerpoint/2010/main" val="137251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03B774E-354D-3F4E-A6B6-EB757A15D7E5}"/>
              </a:ext>
            </a:extLst>
          </p:cNvPr>
          <p:cNvGraphicFramePr/>
          <p:nvPr>
            <p:extLst>
              <p:ext uri="{D42A27DB-BD31-4B8C-83A1-F6EECF244321}">
                <p14:modId xmlns:p14="http://schemas.microsoft.com/office/powerpoint/2010/main" val="3953012736"/>
              </p:ext>
            </p:extLst>
          </p:nvPr>
        </p:nvGraphicFramePr>
        <p:xfrm>
          <a:off x="412954" y="250724"/>
          <a:ext cx="11474245" cy="621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9CCE6C2-ABAA-A34A-B4D1-A93A8C60D2BA}"/>
              </a:ext>
            </a:extLst>
          </p:cNvPr>
          <p:cNvPicPr/>
          <p:nvPr/>
        </p:nvPicPr>
        <p:blipFill rotWithShape="1">
          <a:blip r:embed="rId7">
            <a:extLst>
              <a:ext uri="{28A0092B-C50C-407E-A947-70E740481C1C}">
                <a14:useLocalDpi xmlns:a14="http://schemas.microsoft.com/office/drawing/2010/main" val="0"/>
              </a:ext>
            </a:extLst>
          </a:blip>
          <a:srcRect b="15664"/>
          <a:stretch/>
        </p:blipFill>
        <p:spPr bwMode="auto">
          <a:xfrm>
            <a:off x="0" y="5188585"/>
            <a:ext cx="4418330" cy="1669415"/>
          </a:xfrm>
          <a:prstGeom prst="rect">
            <a:avLst/>
          </a:prstGeom>
          <a:noFill/>
        </p:spPr>
      </p:pic>
      <p:pic>
        <p:nvPicPr>
          <p:cNvPr id="4" name="Picture 12">
            <a:extLst>
              <a:ext uri="{FF2B5EF4-FFF2-40B4-BE49-F238E27FC236}">
                <a16:creationId xmlns:a16="http://schemas.microsoft.com/office/drawing/2014/main" id="{97130832-A5A3-F346-A4E0-55DB164ADDA0}"/>
              </a:ext>
            </a:extLst>
          </p:cNvPr>
          <p:cNvPicPr/>
          <p:nvPr/>
        </p:nvPicPr>
        <p:blipFill>
          <a:blip r:embed="rId8">
            <a:extLst>
              <a:ext uri="{28A0092B-C50C-407E-A947-70E740481C1C}">
                <a14:useLocalDpi xmlns:a14="http://schemas.microsoft.com/office/drawing/2010/main" val="0"/>
              </a:ext>
            </a:extLst>
          </a:blip>
          <a:srcRect l="288" r="288"/>
          <a:stretch/>
        </p:blipFill>
        <p:spPr bwMode="auto">
          <a:xfrm>
            <a:off x="-19665" y="3836749"/>
            <a:ext cx="4561665" cy="1669415"/>
          </a:xfrm>
          <a:prstGeom prst="rect">
            <a:avLst/>
          </a:prstGeom>
          <a:noFill/>
        </p:spPr>
      </p:pic>
      <p:pic>
        <p:nvPicPr>
          <p:cNvPr id="5" name="Picture 2" descr="Billedresultat for sundt fedt til bÃ¸rn">
            <a:extLst>
              <a:ext uri="{FF2B5EF4-FFF2-40B4-BE49-F238E27FC236}">
                <a16:creationId xmlns:a16="http://schemas.microsoft.com/office/drawing/2014/main" id="{8D194CFF-201F-444B-88F3-71FDAB8422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116981" y="5365564"/>
            <a:ext cx="3104515" cy="1496060"/>
          </a:xfrm>
          <a:prstGeom prst="rect">
            <a:avLst/>
          </a:prstGeom>
          <a:noFill/>
        </p:spPr>
      </p:pic>
      <p:pic>
        <p:nvPicPr>
          <p:cNvPr id="6" name="Picture 4" descr="Billedresultat for animalsk fedt">
            <a:extLst>
              <a:ext uri="{FF2B5EF4-FFF2-40B4-BE49-F238E27FC236}">
                <a16:creationId xmlns:a16="http://schemas.microsoft.com/office/drawing/2014/main" id="{CF3B2934-126B-FB47-8529-A9A20FCBB14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561665" y="5648488"/>
            <a:ext cx="4411980" cy="1044575"/>
          </a:xfrm>
          <a:prstGeom prst="rect">
            <a:avLst/>
          </a:prstGeom>
          <a:noFill/>
        </p:spPr>
      </p:pic>
    </p:spTree>
    <p:extLst>
      <p:ext uri="{BB962C8B-B14F-4D97-AF65-F5344CB8AC3E}">
        <p14:creationId xmlns:p14="http://schemas.microsoft.com/office/powerpoint/2010/main" val="11395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ACD8F8E-E8FB-86BC-3CF5-FD7C4B468209}"/>
              </a:ext>
            </a:extLst>
          </p:cNvPr>
          <p:cNvPicPr>
            <a:picLocks noChangeAspect="1"/>
          </p:cNvPicPr>
          <p:nvPr/>
        </p:nvPicPr>
        <p:blipFill>
          <a:blip r:embed="rId3"/>
          <a:stretch>
            <a:fillRect/>
          </a:stretch>
        </p:blipFill>
        <p:spPr>
          <a:xfrm>
            <a:off x="600075" y="1252537"/>
            <a:ext cx="10991850" cy="4352925"/>
          </a:xfrm>
          <a:prstGeom prst="rect">
            <a:avLst/>
          </a:prstGeom>
        </p:spPr>
      </p:pic>
    </p:spTree>
    <p:extLst>
      <p:ext uri="{BB962C8B-B14F-4D97-AF65-F5344CB8AC3E}">
        <p14:creationId xmlns:p14="http://schemas.microsoft.com/office/powerpoint/2010/main" val="131311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CAFFB-F2A3-3B4F-951D-926E22F9D7F8}"/>
              </a:ext>
            </a:extLst>
          </p:cNvPr>
          <p:cNvSpPr>
            <a:spLocks noGrp="1"/>
          </p:cNvSpPr>
          <p:nvPr>
            <p:ph type="title"/>
          </p:nvPr>
        </p:nvSpPr>
        <p:spPr>
          <a:xfrm>
            <a:off x="540773" y="600034"/>
            <a:ext cx="11198943" cy="1325563"/>
          </a:xfrm>
        </p:spPr>
        <p:txBody>
          <a:bodyPr>
            <a:normAutofit fontScale="90000"/>
          </a:bodyPr>
          <a:lstStyle/>
          <a:p>
            <a:r>
              <a:rPr lang="da-DK" sz="3800" b="1" dirty="0">
                <a:solidFill>
                  <a:srgbClr val="DC2F48"/>
                </a:solidFill>
              </a:rPr>
              <a:t>Tal sammen to og to, om jeres eget podie</a:t>
            </a:r>
            <a:br>
              <a:rPr lang="da-DK" sz="3800" b="1" dirty="0">
                <a:solidFill>
                  <a:srgbClr val="DC2F48"/>
                </a:solidFill>
              </a:rPr>
            </a:br>
            <a:r>
              <a:rPr lang="da-DK" sz="3800" b="1" dirty="0">
                <a:solidFill>
                  <a:srgbClr val="DC2F48"/>
                </a:solidFill>
              </a:rPr>
              <a:t>- </a:t>
            </a:r>
            <a:r>
              <a:rPr lang="da-DK" sz="2200" b="1" dirty="0">
                <a:solidFill>
                  <a:srgbClr val="DC2F48"/>
                </a:solidFill>
              </a:rPr>
              <a:t>H</a:t>
            </a:r>
            <a:r>
              <a:rPr lang="da-DK" sz="2200" dirty="0">
                <a:solidFill>
                  <a:srgbClr val="DC2F48"/>
                </a:solidFill>
              </a:rPr>
              <a:t>vilke kilder til kulhydrat, fedt og protein indgår i jeres daglige kost?</a:t>
            </a:r>
            <a:br>
              <a:rPr lang="da-DK" sz="2200" dirty="0">
                <a:solidFill>
                  <a:srgbClr val="DC2F48"/>
                </a:solidFill>
              </a:rPr>
            </a:br>
            <a:endParaRPr lang="da-DK" dirty="0">
              <a:solidFill>
                <a:srgbClr val="DC2F48"/>
              </a:solidFill>
            </a:endParaRPr>
          </a:p>
        </p:txBody>
      </p:sp>
      <p:pic>
        <p:nvPicPr>
          <p:cNvPr id="4" name="Billede 3">
            <a:extLst>
              <a:ext uri="{FF2B5EF4-FFF2-40B4-BE49-F238E27FC236}">
                <a16:creationId xmlns:a16="http://schemas.microsoft.com/office/drawing/2014/main" id="{39166D9E-5413-4C42-B7B2-63005C38C422}"/>
              </a:ext>
            </a:extLst>
          </p:cNvPr>
          <p:cNvPicPr/>
          <p:nvPr/>
        </p:nvPicPr>
        <p:blipFill rotWithShape="1">
          <a:blip r:embed="rId3">
            <a:extLst>
              <a:ext uri="{28A0092B-C50C-407E-A947-70E740481C1C}">
                <a14:useLocalDpi xmlns:a14="http://schemas.microsoft.com/office/drawing/2010/main" val="0"/>
              </a:ext>
            </a:extLst>
          </a:blip>
          <a:srcRect l="21144" t="33810" r="22857" b="3933"/>
          <a:stretch/>
        </p:blipFill>
        <p:spPr>
          <a:xfrm>
            <a:off x="2226812" y="1935428"/>
            <a:ext cx="7738376" cy="4627602"/>
          </a:xfrm>
          <a:prstGeom prst="rect">
            <a:avLst/>
          </a:prstGeom>
        </p:spPr>
      </p:pic>
    </p:spTree>
    <p:extLst>
      <p:ext uri="{BB962C8B-B14F-4D97-AF65-F5344CB8AC3E}">
        <p14:creationId xmlns:p14="http://schemas.microsoft.com/office/powerpoint/2010/main" val="1309938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F4BCEED-534D-3548-B4FC-FA95590A3446}"/>
              </a:ext>
            </a:extLst>
          </p:cNvPr>
          <p:cNvGraphicFramePr/>
          <p:nvPr>
            <p:extLst>
              <p:ext uri="{D42A27DB-BD31-4B8C-83A1-F6EECF244321}">
                <p14:modId xmlns:p14="http://schemas.microsoft.com/office/powerpoint/2010/main" val="1321710192"/>
              </p:ext>
            </p:extLst>
          </p:nvPr>
        </p:nvGraphicFramePr>
        <p:xfrm>
          <a:off x="737418" y="-102877"/>
          <a:ext cx="11080955" cy="7526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01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l 1">
            <a:extLst>
              <a:ext uri="{FF2B5EF4-FFF2-40B4-BE49-F238E27FC236}">
                <a16:creationId xmlns:a16="http://schemas.microsoft.com/office/drawing/2014/main" id="{04DDE68F-C6D7-1449-9B26-102F5EC1F924}"/>
              </a:ext>
            </a:extLst>
          </p:cNvPr>
          <p:cNvSpPr/>
          <p:nvPr/>
        </p:nvSpPr>
        <p:spPr>
          <a:xfrm>
            <a:off x="-2004001" y="-1071000"/>
            <a:ext cx="16200000" cy="9000000"/>
          </a:xfrm>
          <a:prstGeom prst="sun">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dirty="0"/>
          </a:p>
        </p:txBody>
      </p:sp>
      <p:sp>
        <p:nvSpPr>
          <p:cNvPr id="3" name="Tekstfelt 33">
            <a:extLst>
              <a:ext uri="{FF2B5EF4-FFF2-40B4-BE49-F238E27FC236}">
                <a16:creationId xmlns:a16="http://schemas.microsoft.com/office/drawing/2014/main" id="{214BCA17-2A02-D541-A833-78A094FEFC59}"/>
              </a:ext>
            </a:extLst>
          </p:cNvPr>
          <p:cNvSpPr txBox="1"/>
          <p:nvPr/>
        </p:nvSpPr>
        <p:spPr>
          <a:xfrm>
            <a:off x="1361767" y="820113"/>
            <a:ext cx="9468465" cy="33693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a-DK" sz="2400" dirty="0">
                <a:effectLst/>
                <a:ea typeface="Calibri" panose="020F0502020204030204" pitchFamily="34" charset="0"/>
                <a:cs typeface="Times New Roman" panose="02020603050405020304" pitchFamily="18" charset="0"/>
              </a:rPr>
              <a:t>Fra maj-september dækker 5-30 minutters sol et par gange ugentligt behovet for D-vitamin.</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 </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Ved indendørs sport er man mere udsat for lavt D-vitamin niveau</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 </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Anbefaling om 350 g fisk om ugen kræver at:</a:t>
            </a:r>
            <a:endParaRPr lang="da-DK" sz="3600" dirty="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da-DK" sz="2400" dirty="0">
                <a:effectLst/>
                <a:ea typeface="Calibri" panose="020F0502020204030204" pitchFamily="34" charset="0"/>
                <a:cs typeface="Times New Roman" panose="02020603050405020304" pitchFamily="18" charset="0"/>
              </a:rPr>
              <a:t>Du får fisk til aftensmad to gange ugentligt.</a:t>
            </a:r>
            <a:endParaRPr lang="da-DK" sz="3600" dirty="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da-DK" sz="2400" dirty="0">
                <a:effectLst/>
                <a:ea typeface="Calibri" panose="020F0502020204030204" pitchFamily="34" charset="0"/>
                <a:cs typeface="Times New Roman" panose="02020603050405020304" pitchFamily="18" charset="0"/>
              </a:rPr>
              <a:t>Eller at du spiser fiskepålæg stort set dagligt. </a:t>
            </a:r>
            <a:endParaRPr lang="da-DK" sz="3600" dirty="0">
              <a:effectLst/>
              <a:ea typeface="Calibri" panose="020F0502020204030204" pitchFamily="34" charset="0"/>
              <a:cs typeface="Times New Roman" panose="02020603050405020304" pitchFamily="18" charset="0"/>
            </a:endParaRPr>
          </a:p>
          <a:p>
            <a:pPr marL="457200">
              <a:spcAft>
                <a:spcPts val="0"/>
              </a:spcAft>
            </a:pPr>
            <a:r>
              <a:rPr lang="da-DK" sz="2400" dirty="0">
                <a:effectLst/>
                <a:ea typeface="Calibri" panose="020F0502020204030204" pitchFamily="34" charset="0"/>
                <a:cs typeface="Times New Roman" panose="02020603050405020304" pitchFamily="18" charset="0"/>
              </a:rPr>
              <a:t> </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Laks, sild og makrel er suveræne D-vitamin kilder, men kan ikke alene dække behovet.</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 </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Sundhedsstyrelsen anbefaler alle over 4 år et dagligt tilskud på 10 mikrogram fra oktober til april</a:t>
            </a:r>
            <a:r>
              <a:rPr lang="da-DK" sz="1600" dirty="0">
                <a:effectLst/>
                <a:ea typeface="Times New Roman" panose="02020603050405020304" pitchFamily="18" charset="0"/>
                <a:cs typeface="Calibri" panose="020F0502020204030204" pitchFamily="34" charset="0"/>
              </a:rPr>
              <a:t>.</a:t>
            </a:r>
            <a:endParaRPr lang="da-DK" sz="3600" dirty="0">
              <a:effectLst/>
              <a:ea typeface="Calibri" panose="020F0502020204030204" pitchFamily="34" charset="0"/>
              <a:cs typeface="Times New Roman" panose="02020603050405020304" pitchFamily="18" charset="0"/>
            </a:endParaRPr>
          </a:p>
          <a:p>
            <a:pPr>
              <a:spcAft>
                <a:spcPts val="0"/>
              </a:spcAft>
            </a:pPr>
            <a:r>
              <a:rPr lang="da-DK" sz="2400" dirty="0">
                <a:effectLst/>
                <a:ea typeface="Calibri" panose="020F0502020204030204" pitchFamily="34" charset="0"/>
                <a:cs typeface="Times New Roman" panose="02020603050405020304" pitchFamily="18" charset="0"/>
              </a:rPr>
              <a:t> </a:t>
            </a:r>
            <a:endParaRPr lang="da-DK"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1987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FE16F-0091-6241-AC05-4DEA5E9184BC}"/>
              </a:ext>
            </a:extLst>
          </p:cNvPr>
          <p:cNvSpPr>
            <a:spLocks noGrp="1"/>
          </p:cNvSpPr>
          <p:nvPr>
            <p:ph type="title"/>
          </p:nvPr>
        </p:nvSpPr>
        <p:spPr/>
        <p:txBody>
          <a:bodyPr>
            <a:normAutofit/>
          </a:bodyPr>
          <a:lstStyle/>
          <a:p>
            <a:pPr algn="ctr"/>
            <a:r>
              <a:rPr lang="da-DK" sz="3600" b="1" dirty="0">
                <a:solidFill>
                  <a:srgbClr val="DC2F48"/>
                </a:solidFill>
              </a:rPr>
              <a:t>En god udholdenhed kræver nok jern </a:t>
            </a:r>
            <a:endParaRPr lang="da-DK" sz="3600" dirty="0">
              <a:solidFill>
                <a:srgbClr val="DC2F48"/>
              </a:solidFill>
            </a:endParaRPr>
          </a:p>
        </p:txBody>
      </p:sp>
      <p:sp>
        <p:nvSpPr>
          <p:cNvPr id="3" name="Pladsholder til indhold 2">
            <a:extLst>
              <a:ext uri="{FF2B5EF4-FFF2-40B4-BE49-F238E27FC236}">
                <a16:creationId xmlns:a16="http://schemas.microsoft.com/office/drawing/2014/main" id="{FC7022F4-16A5-EF40-8E9C-1032D06CD619}"/>
              </a:ext>
            </a:extLst>
          </p:cNvPr>
          <p:cNvSpPr>
            <a:spLocks noGrp="1"/>
          </p:cNvSpPr>
          <p:nvPr>
            <p:ph idx="1"/>
          </p:nvPr>
        </p:nvSpPr>
        <p:spPr>
          <a:xfrm>
            <a:off x="1152427" y="1569986"/>
            <a:ext cx="9113363" cy="4351338"/>
          </a:xfrm>
        </p:spPr>
        <p:txBody>
          <a:bodyPr>
            <a:normAutofit fontScale="92500" lnSpcReduction="10000"/>
          </a:bodyPr>
          <a:lstStyle/>
          <a:p>
            <a:pPr lvl="0">
              <a:lnSpc>
                <a:spcPct val="125000"/>
              </a:lnSpc>
            </a:pPr>
            <a:r>
              <a:rPr lang="da-DK" sz="2000" dirty="0"/>
              <a:t>Jern er ilttransportører til muskler </a:t>
            </a:r>
          </a:p>
          <a:p>
            <a:pPr lvl="0">
              <a:lnSpc>
                <a:spcPct val="125000"/>
              </a:lnSpc>
            </a:pPr>
            <a:r>
              <a:rPr lang="da-DK" sz="2000" dirty="0"/>
              <a:t>Jo flere ilttransportører, jo bedre udholdenhed </a:t>
            </a:r>
          </a:p>
          <a:p>
            <a:pPr lvl="0">
              <a:lnSpc>
                <a:spcPct val="125000"/>
              </a:lnSpc>
            </a:pPr>
            <a:r>
              <a:rPr lang="da-DK" sz="2000" dirty="0"/>
              <a:t>Piger er i størst risiko for at mangle jern</a:t>
            </a:r>
          </a:p>
          <a:p>
            <a:pPr lvl="0">
              <a:lnSpc>
                <a:spcPct val="125000"/>
              </a:lnSpc>
            </a:pPr>
            <a:r>
              <a:rPr lang="da-DK" sz="2000" dirty="0"/>
              <a:t>Gode kilder til jern er </a:t>
            </a:r>
            <a:r>
              <a:rPr lang="da-DK" sz="2000" i="1" dirty="0"/>
              <a:t>rødt kød, leverpostej, grove kornprodukter, kartofler, grønne grøntsager, nødder og frø</a:t>
            </a:r>
            <a:endParaRPr lang="da-DK" sz="2000" dirty="0"/>
          </a:p>
          <a:p>
            <a:pPr lvl="0">
              <a:lnSpc>
                <a:spcPct val="125000"/>
              </a:lnSpc>
            </a:pPr>
            <a:r>
              <a:rPr lang="da-DK" sz="2000" dirty="0"/>
              <a:t>Et godt jernholdigt måltid er fx 1 skive groft brød med roastbeef og et glas appelsinjuice </a:t>
            </a:r>
          </a:p>
          <a:p>
            <a:pPr>
              <a:lnSpc>
                <a:spcPct val="125000"/>
              </a:lnSpc>
            </a:pPr>
            <a:r>
              <a:rPr lang="da-DK" sz="2000" b="1" dirty="0"/>
              <a:t>OBS</a:t>
            </a:r>
            <a:r>
              <a:rPr lang="da-DK" sz="2000" dirty="0"/>
              <a:t>: C-vitamin fra juice hjælper på jernoptaget</a:t>
            </a:r>
          </a:p>
          <a:p>
            <a:pPr lvl="0">
              <a:lnSpc>
                <a:spcPct val="125000"/>
              </a:lnSpc>
            </a:pPr>
            <a:r>
              <a:rPr lang="da-DK" sz="2000" dirty="0"/>
              <a:t>Du bør ikke tage jerntilskud, medmindre jernmangel er påvist i en blodprøve hos din læge </a:t>
            </a:r>
          </a:p>
          <a:p>
            <a:pPr>
              <a:lnSpc>
                <a:spcPct val="125000"/>
              </a:lnSpc>
            </a:pPr>
            <a:endParaRPr lang="da-DK" dirty="0"/>
          </a:p>
        </p:txBody>
      </p:sp>
    </p:spTree>
    <p:extLst>
      <p:ext uri="{BB962C8B-B14F-4D97-AF65-F5344CB8AC3E}">
        <p14:creationId xmlns:p14="http://schemas.microsoft.com/office/powerpoint/2010/main" val="407879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fik 75" descr="Medicin">
            <a:extLst>
              <a:ext uri="{FF2B5EF4-FFF2-40B4-BE49-F238E27FC236}">
                <a16:creationId xmlns:a16="http://schemas.microsoft.com/office/drawing/2014/main" id="{7D6A64E9-2752-EE4B-B700-7D457441990E}"/>
              </a:ext>
            </a:extLst>
          </p:cNvPr>
          <p:cNvPicPr>
            <a:picLocks noChangeAspect="1"/>
          </p:cNvPicPr>
          <p:nvPr/>
        </p:nvPicPr>
        <p:blipFill rotWithShape="1">
          <a:blip r:embed="rId3">
            <a:alphaModFix amt="1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535" t="5997" r="17335" b="5001"/>
          <a:stretch/>
        </p:blipFill>
        <p:spPr bwMode="auto">
          <a:xfrm>
            <a:off x="547608" y="433275"/>
            <a:ext cx="4746596" cy="6242400"/>
          </a:xfrm>
          <a:prstGeom prst="rect">
            <a:avLst/>
          </a:prstGeom>
          <a:ln>
            <a:noFill/>
          </a:ln>
          <a:extLst>
            <a:ext uri="{53640926-AAD7-44D8-BBD7-CCE9431645EC}">
              <a14:shadowObscured xmlns:a14="http://schemas.microsoft.com/office/drawing/2010/main"/>
            </a:ext>
          </a:extLst>
        </p:spPr>
      </p:pic>
      <p:sp>
        <p:nvSpPr>
          <p:cNvPr id="3" name="Tekstfelt 76">
            <a:extLst>
              <a:ext uri="{FF2B5EF4-FFF2-40B4-BE49-F238E27FC236}">
                <a16:creationId xmlns:a16="http://schemas.microsoft.com/office/drawing/2014/main" id="{169CACBD-0378-F544-9F50-0573A8354E2E}"/>
              </a:ext>
            </a:extLst>
          </p:cNvPr>
          <p:cNvSpPr txBox="1"/>
          <p:nvPr/>
        </p:nvSpPr>
        <p:spPr>
          <a:xfrm>
            <a:off x="6123111" y="1172046"/>
            <a:ext cx="5638799" cy="1170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5000"/>
              </a:lnSpc>
              <a:spcAft>
                <a:spcPts val="0"/>
              </a:spcAft>
            </a:pPr>
            <a:r>
              <a:rPr lang="da-DK" sz="2800" dirty="0">
                <a:effectLst/>
                <a:ea typeface="Calibri" panose="020F0502020204030204" pitchFamily="34" charset="0"/>
                <a:cs typeface="Times New Roman" panose="02020603050405020304" pitchFamily="18" charset="0"/>
              </a:rPr>
              <a:t>I situationer eller længere perioder, hvor dit indtag af beskyttende mad er reduceret og/eller ikke kan forbedres, fx ved udrejse til et land med begrænset madudbud, kan et kosttilskud i form af en multivitaminpille være en god ide. </a:t>
            </a:r>
            <a:endParaRPr lang="da-DK" sz="3200" dirty="0">
              <a:effectLst/>
              <a:ea typeface="Calibri" panose="020F0502020204030204" pitchFamily="34" charset="0"/>
              <a:cs typeface="Times New Roman" panose="02020603050405020304" pitchFamily="18" charset="0"/>
            </a:endParaRPr>
          </a:p>
          <a:p>
            <a:pPr>
              <a:lnSpc>
                <a:spcPct val="125000"/>
              </a:lnSpc>
              <a:spcAft>
                <a:spcPts val="0"/>
              </a:spcAft>
            </a:pPr>
            <a:r>
              <a:rPr lang="da-DK" sz="32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022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4ABD2-1BEA-CE40-91FF-8FE0E3DE0E7C}"/>
              </a:ext>
            </a:extLst>
          </p:cNvPr>
          <p:cNvSpPr>
            <a:spLocks noGrp="1"/>
          </p:cNvSpPr>
          <p:nvPr>
            <p:ph type="title"/>
          </p:nvPr>
        </p:nvSpPr>
        <p:spPr>
          <a:xfrm>
            <a:off x="1297243" y="2766218"/>
            <a:ext cx="9597513" cy="1325563"/>
          </a:xfrm>
        </p:spPr>
        <p:txBody>
          <a:bodyPr>
            <a:normAutofit fontScale="90000"/>
          </a:bodyPr>
          <a:lstStyle/>
          <a:p>
            <a:pPr algn="ctr"/>
            <a:r>
              <a:rPr lang="da-DK" sz="4000" b="1" dirty="0">
                <a:solidFill>
                  <a:schemeClr val="bg1"/>
                </a:solidFill>
              </a:rPr>
              <a:t>Hvordan tilpasser jeg bedst og nemmest min kost og finder den rette madstrategi?</a:t>
            </a:r>
            <a:endParaRPr lang="da-DK" dirty="0">
              <a:solidFill>
                <a:schemeClr val="bg1"/>
              </a:solidFill>
            </a:endParaRPr>
          </a:p>
        </p:txBody>
      </p:sp>
    </p:spTree>
    <p:extLst>
      <p:ext uri="{BB962C8B-B14F-4D97-AF65-F5344CB8AC3E}">
        <p14:creationId xmlns:p14="http://schemas.microsoft.com/office/powerpoint/2010/main" val="742552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D2FEC-8C85-1D43-8DD3-768A973DDE30}"/>
              </a:ext>
            </a:extLst>
          </p:cNvPr>
          <p:cNvSpPr>
            <a:spLocks noGrp="1"/>
          </p:cNvSpPr>
          <p:nvPr>
            <p:ph type="title"/>
          </p:nvPr>
        </p:nvSpPr>
        <p:spPr>
          <a:xfrm>
            <a:off x="838200" y="2923535"/>
            <a:ext cx="10515600" cy="1325563"/>
          </a:xfrm>
          <a:noFill/>
        </p:spPr>
        <p:txBody>
          <a:bodyPr>
            <a:normAutofit fontScale="90000"/>
          </a:bodyPr>
          <a:lstStyle/>
          <a:p>
            <a:pPr algn="ctr">
              <a:lnSpc>
                <a:spcPct val="125000"/>
              </a:lnSpc>
            </a:pPr>
            <a:r>
              <a:rPr lang="da-DK" sz="4000" b="1" dirty="0">
                <a:solidFill>
                  <a:schemeClr val="bg1"/>
                </a:solidFill>
              </a:rPr>
              <a:t>Tal med din sidemand:</a:t>
            </a:r>
            <a:br>
              <a:rPr lang="da-DK" sz="4000" b="1" dirty="0">
                <a:solidFill>
                  <a:schemeClr val="bg1"/>
                </a:solidFill>
              </a:rPr>
            </a:br>
            <a:br>
              <a:rPr lang="da-DK" sz="4000" dirty="0">
                <a:solidFill>
                  <a:schemeClr val="bg1"/>
                </a:solidFill>
              </a:rPr>
            </a:br>
            <a:r>
              <a:rPr lang="da-DK" sz="5300" i="1" dirty="0">
                <a:solidFill>
                  <a:schemeClr val="bg1"/>
                </a:solidFill>
                <a:latin typeface="+mn-lt"/>
              </a:rPr>
              <a:t> Er du godt beskyttet i din hverdag og til træning? </a:t>
            </a:r>
            <a:br>
              <a:rPr lang="da-DK" sz="5300" i="1" dirty="0">
                <a:solidFill>
                  <a:schemeClr val="bg1"/>
                </a:solidFill>
                <a:latin typeface="+mn-lt"/>
              </a:rPr>
            </a:br>
            <a:r>
              <a:rPr lang="da-DK" sz="4400" i="1" dirty="0">
                <a:solidFill>
                  <a:schemeClr val="bg1"/>
                </a:solidFill>
                <a:latin typeface="+mn-lt"/>
              </a:rPr>
              <a:t>(får du nok beskyttelsesmad, er der variation og bruger du tilskud?)</a:t>
            </a:r>
            <a:br>
              <a:rPr lang="da-DK" sz="5300" i="1" dirty="0">
                <a:solidFill>
                  <a:schemeClr val="bg1"/>
                </a:solidFill>
                <a:latin typeface="+mn-lt"/>
              </a:rPr>
            </a:br>
            <a:endParaRPr lang="da-DK" i="1" dirty="0">
              <a:solidFill>
                <a:schemeClr val="bg1"/>
              </a:solidFill>
              <a:latin typeface="+mn-lt"/>
            </a:endParaRPr>
          </a:p>
        </p:txBody>
      </p:sp>
    </p:spTree>
    <p:extLst>
      <p:ext uri="{BB962C8B-B14F-4D97-AF65-F5344CB8AC3E}">
        <p14:creationId xmlns:p14="http://schemas.microsoft.com/office/powerpoint/2010/main" val="57870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78BAD-6BA3-4942-98E9-D90CC76FAD75}"/>
              </a:ext>
            </a:extLst>
          </p:cNvPr>
          <p:cNvSpPr>
            <a:spLocks noGrp="1"/>
          </p:cNvSpPr>
          <p:nvPr>
            <p:ph type="title"/>
          </p:nvPr>
        </p:nvSpPr>
        <p:spPr>
          <a:xfrm>
            <a:off x="838201" y="260271"/>
            <a:ext cx="5474110" cy="1325563"/>
          </a:xfrm>
        </p:spPr>
        <p:txBody>
          <a:bodyPr>
            <a:normAutofit/>
          </a:bodyPr>
          <a:lstStyle/>
          <a:p>
            <a:r>
              <a:rPr lang="da-DK" sz="2800" b="1" dirty="0">
                <a:solidFill>
                  <a:srgbClr val="DC2F48"/>
                </a:solidFill>
              </a:rPr>
              <a:t>Kosttilskud</a:t>
            </a:r>
          </a:p>
        </p:txBody>
      </p:sp>
      <p:sp>
        <p:nvSpPr>
          <p:cNvPr id="3" name="Pladsholder til indhold 2">
            <a:extLst>
              <a:ext uri="{FF2B5EF4-FFF2-40B4-BE49-F238E27FC236}">
                <a16:creationId xmlns:a16="http://schemas.microsoft.com/office/drawing/2014/main" id="{589D4AB0-C8FF-8B44-A6EA-11BBA01F92BC}"/>
              </a:ext>
            </a:extLst>
          </p:cNvPr>
          <p:cNvSpPr>
            <a:spLocks noGrp="1"/>
          </p:cNvSpPr>
          <p:nvPr>
            <p:ph idx="1"/>
          </p:nvPr>
        </p:nvSpPr>
        <p:spPr>
          <a:xfrm>
            <a:off x="838201" y="1585834"/>
            <a:ext cx="5257800" cy="4351338"/>
          </a:xfrm>
        </p:spPr>
        <p:txBody>
          <a:bodyPr>
            <a:normAutofit/>
          </a:bodyPr>
          <a:lstStyle/>
          <a:p>
            <a:pPr marL="0" indent="0">
              <a:lnSpc>
                <a:spcPct val="125000"/>
              </a:lnSpc>
              <a:buNone/>
            </a:pPr>
            <a:r>
              <a:rPr lang="da-DK" sz="2000" dirty="0"/>
              <a:t>Kosttilskud kan sjældent flytte dig fra nummer 100 til medaljerækken. </a:t>
            </a:r>
          </a:p>
          <a:p>
            <a:pPr marL="0" indent="0">
              <a:lnSpc>
                <a:spcPct val="125000"/>
              </a:lnSpc>
              <a:buNone/>
            </a:pPr>
            <a:r>
              <a:rPr lang="da-DK" sz="2000" dirty="0"/>
              <a:t>Der kan dog være tidspunkter, hvor ‘on-the-go’ produkter som energibarer, proteinbarer og proteinpulver er lettest at få spist, fx på længere rejser eller mange lange trænings- og konkurrencedage. </a:t>
            </a:r>
          </a:p>
          <a:p>
            <a:pPr marL="0" indent="0">
              <a:lnSpc>
                <a:spcPct val="125000"/>
              </a:lnSpc>
              <a:buNone/>
            </a:pPr>
            <a:r>
              <a:rPr lang="da-DK" sz="2000" dirty="0"/>
              <a:t>Alle tilskud kan dog erstattes af almindelig mad og give samme ‘effekt’.</a:t>
            </a:r>
          </a:p>
        </p:txBody>
      </p:sp>
      <p:pic>
        <p:nvPicPr>
          <p:cNvPr id="4" name="Billede 3">
            <a:extLst>
              <a:ext uri="{FF2B5EF4-FFF2-40B4-BE49-F238E27FC236}">
                <a16:creationId xmlns:a16="http://schemas.microsoft.com/office/drawing/2014/main" id="{A8FF3503-F598-D578-4ED2-72F6850F88FE}"/>
              </a:ext>
            </a:extLst>
          </p:cNvPr>
          <p:cNvPicPr>
            <a:picLocks noChangeAspect="1"/>
          </p:cNvPicPr>
          <p:nvPr/>
        </p:nvPicPr>
        <p:blipFill>
          <a:blip r:embed="rId3"/>
          <a:stretch>
            <a:fillRect/>
          </a:stretch>
        </p:blipFill>
        <p:spPr>
          <a:xfrm>
            <a:off x="7034477" y="189000"/>
            <a:ext cx="4760512" cy="6480000"/>
          </a:xfrm>
          <a:prstGeom prst="rect">
            <a:avLst/>
          </a:prstGeom>
        </p:spPr>
      </p:pic>
    </p:spTree>
    <p:extLst>
      <p:ext uri="{BB962C8B-B14F-4D97-AF65-F5344CB8AC3E}">
        <p14:creationId xmlns:p14="http://schemas.microsoft.com/office/powerpoint/2010/main" val="10346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46E2B-B17F-2742-B1A9-5502B78F4B61}"/>
              </a:ext>
            </a:extLst>
          </p:cNvPr>
          <p:cNvSpPr>
            <a:spLocks noGrp="1"/>
          </p:cNvSpPr>
          <p:nvPr>
            <p:ph type="title"/>
          </p:nvPr>
        </p:nvSpPr>
        <p:spPr>
          <a:xfrm>
            <a:off x="838200" y="551939"/>
            <a:ext cx="10515600" cy="1325563"/>
          </a:xfrm>
        </p:spPr>
        <p:txBody>
          <a:bodyPr>
            <a:normAutofit/>
          </a:bodyPr>
          <a:lstStyle/>
          <a:p>
            <a:r>
              <a:rPr lang="da-DK" sz="3600" b="1" dirty="0">
                <a:solidFill>
                  <a:srgbClr val="DC2F48"/>
                </a:solidFill>
              </a:rPr>
              <a:t>6 nemme genveje til mad med variation og næring</a:t>
            </a:r>
          </a:p>
        </p:txBody>
      </p:sp>
      <p:sp>
        <p:nvSpPr>
          <p:cNvPr id="3" name="Pladsholder til indhold 2">
            <a:extLst>
              <a:ext uri="{FF2B5EF4-FFF2-40B4-BE49-F238E27FC236}">
                <a16:creationId xmlns:a16="http://schemas.microsoft.com/office/drawing/2014/main" id="{7E10E5F3-E753-AA4D-BD5F-B1B3A80C49D0}"/>
              </a:ext>
            </a:extLst>
          </p:cNvPr>
          <p:cNvSpPr>
            <a:spLocks noGrp="1"/>
          </p:cNvSpPr>
          <p:nvPr>
            <p:ph idx="1"/>
          </p:nvPr>
        </p:nvSpPr>
        <p:spPr>
          <a:xfrm>
            <a:off x="838200" y="2012439"/>
            <a:ext cx="10515600" cy="4351338"/>
          </a:xfrm>
        </p:spPr>
        <p:txBody>
          <a:bodyPr>
            <a:normAutofit/>
          </a:bodyPr>
          <a:lstStyle/>
          <a:p>
            <a:r>
              <a:rPr lang="da-DK" sz="2900" dirty="0"/>
              <a:t>Prøv nye fødevarer og spis efter årstiden</a:t>
            </a:r>
          </a:p>
          <a:p>
            <a:r>
              <a:rPr lang="da-DK" sz="2900" dirty="0"/>
              <a:t>Spis fisk, gerne flere gange om ugen</a:t>
            </a:r>
          </a:p>
          <a:p>
            <a:r>
              <a:rPr lang="da-DK" sz="2900" dirty="0"/>
              <a:t>Varier dine kulhydrater, så du i løbet af en uge får både ris, pasta, kartofler og brød</a:t>
            </a:r>
          </a:p>
          <a:p>
            <a:r>
              <a:rPr lang="da-DK" sz="2900" dirty="0"/>
              <a:t>Spis både kulhydrat og frugt og grønt til de fleste, eller alle dagens måltider</a:t>
            </a:r>
          </a:p>
          <a:p>
            <a:r>
              <a:rPr lang="da-DK" sz="2900" dirty="0"/>
              <a:t>Varier også dine proteinkilder (kød, fisk, fjerkræ, æg, mejeriprodukter og bælgfrugter)</a:t>
            </a:r>
          </a:p>
          <a:p>
            <a:pPr marL="0" indent="0">
              <a:buNone/>
            </a:pPr>
            <a:endParaRPr lang="da-DK" sz="2900" dirty="0"/>
          </a:p>
        </p:txBody>
      </p:sp>
    </p:spTree>
    <p:extLst>
      <p:ext uri="{BB962C8B-B14F-4D97-AF65-F5344CB8AC3E}">
        <p14:creationId xmlns:p14="http://schemas.microsoft.com/office/powerpoint/2010/main" val="243469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F6CA349-99AC-64CC-0E2D-99CBF16B1F37}"/>
              </a:ext>
            </a:extLst>
          </p:cNvPr>
          <p:cNvSpPr txBox="1"/>
          <p:nvPr/>
        </p:nvSpPr>
        <p:spPr>
          <a:xfrm>
            <a:off x="806243" y="757084"/>
            <a:ext cx="7669163" cy="6233245"/>
          </a:xfrm>
          <a:prstGeom prst="rect">
            <a:avLst/>
          </a:prstGeom>
          <a:noFill/>
        </p:spPr>
        <p:txBody>
          <a:bodyPr wrap="square">
            <a:spAutoFit/>
          </a:bodyPr>
          <a:lstStyle/>
          <a:p>
            <a:pPr marL="0" indent="0">
              <a:buNone/>
            </a:pPr>
            <a:r>
              <a:rPr lang="da-DK" sz="3600" dirty="0">
                <a:solidFill>
                  <a:srgbClr val="DC2F48"/>
                </a:solidFill>
                <a:latin typeface="+mj-lt"/>
              </a:rPr>
              <a:t>Spis efter regnbuen</a:t>
            </a:r>
          </a:p>
          <a:p>
            <a:pPr marL="0" indent="0">
              <a:buNone/>
            </a:pPr>
            <a:endParaRPr lang="da-DK" sz="3600" dirty="0">
              <a:latin typeface="+mj-lt"/>
            </a:endParaRPr>
          </a:p>
          <a:p>
            <a:pPr marL="285750" indent="-285750">
              <a:lnSpc>
                <a:spcPct val="125000"/>
              </a:lnSpc>
              <a:buFont typeface="Arial" panose="020B0604020202020204" pitchFamily="34" charset="0"/>
              <a:buChar char="•"/>
            </a:pPr>
            <a:r>
              <a:rPr lang="da-DK" sz="2400" b="1" i="1" dirty="0">
                <a:solidFill>
                  <a:srgbClr val="7030A0"/>
                </a:solidFill>
                <a:effectLst>
                  <a:outerShdw blurRad="38100" dist="38100" dir="2700000" algn="tl">
                    <a:srgbClr val="000000">
                      <a:alpha val="43137"/>
                    </a:srgbClr>
                  </a:outerShdw>
                </a:effectLst>
              </a:rPr>
              <a:t>Blå/lilla</a:t>
            </a:r>
            <a:r>
              <a:rPr lang="da-DK" sz="2400" i="1" dirty="0"/>
              <a:t>: blåbær, vindruer, rosiner, blommer, aubergine</a:t>
            </a:r>
            <a:endParaRPr lang="da-DK" sz="2400" dirty="0"/>
          </a:p>
          <a:p>
            <a:pPr marL="285750" indent="-285750">
              <a:lnSpc>
                <a:spcPct val="125000"/>
              </a:lnSpc>
              <a:buFont typeface="Arial" panose="020B0604020202020204" pitchFamily="34" charset="0"/>
              <a:buChar char="•"/>
            </a:pPr>
            <a:r>
              <a:rPr lang="da-DK" sz="2400" b="1" i="1" dirty="0">
                <a:solidFill>
                  <a:srgbClr val="C00000"/>
                </a:solidFill>
                <a:effectLst>
                  <a:outerShdw blurRad="38100" dist="38100" dir="2700000" algn="tl">
                    <a:srgbClr val="000000">
                      <a:alpha val="43137"/>
                    </a:srgbClr>
                  </a:outerShdw>
                </a:effectLst>
              </a:rPr>
              <a:t>Rød</a:t>
            </a:r>
            <a:r>
              <a:rPr lang="da-DK" sz="2400" i="1" dirty="0"/>
              <a:t>: peberfrugt, æbler, bær, tomat, vandmelon, ribs</a:t>
            </a:r>
            <a:endParaRPr lang="da-DK" sz="2400" dirty="0"/>
          </a:p>
          <a:p>
            <a:pPr marL="285750" indent="-285750">
              <a:lnSpc>
                <a:spcPct val="125000"/>
              </a:lnSpc>
              <a:buFont typeface="Arial" panose="020B0604020202020204" pitchFamily="34" charset="0"/>
              <a:buChar char="•"/>
            </a:pPr>
            <a:r>
              <a:rPr lang="da-DK" sz="2400" b="1" i="1" dirty="0">
                <a:solidFill>
                  <a:srgbClr val="FFC000"/>
                </a:solidFill>
                <a:effectLst>
                  <a:outerShdw blurRad="38100" dist="38100" dir="2700000" algn="tl">
                    <a:srgbClr val="000000">
                      <a:alpha val="43137"/>
                    </a:srgbClr>
                  </a:outerShdw>
                </a:effectLst>
              </a:rPr>
              <a:t>Orange/gul</a:t>
            </a:r>
            <a:r>
              <a:rPr lang="da-DK" sz="2400" i="1" dirty="0"/>
              <a:t>: gulerod, græskar, fersken, appelsin, mango, peberfrugt, banan</a:t>
            </a:r>
            <a:endParaRPr lang="da-DK" sz="2400" dirty="0"/>
          </a:p>
          <a:p>
            <a:pPr marL="285750" indent="-285750">
              <a:lnSpc>
                <a:spcPct val="125000"/>
              </a:lnSpc>
              <a:buFont typeface="Arial" panose="020B0604020202020204" pitchFamily="34" charset="0"/>
              <a:buChar char="•"/>
            </a:pPr>
            <a:r>
              <a:rPr lang="da-DK" sz="2400" b="1" i="1" dirty="0">
                <a:solidFill>
                  <a:srgbClr val="00B050"/>
                </a:solidFill>
                <a:effectLst>
                  <a:outerShdw blurRad="38100" dist="38100" dir="2700000" algn="tl">
                    <a:srgbClr val="000000">
                      <a:alpha val="43137"/>
                    </a:srgbClr>
                  </a:outerShdw>
                </a:effectLst>
              </a:rPr>
              <a:t>Grøn</a:t>
            </a:r>
            <a:r>
              <a:rPr lang="da-DK" sz="2400" i="1" dirty="0"/>
              <a:t>: broccoli, salat, æbler, peberfrugt, squash, kål og krydderurter</a:t>
            </a:r>
            <a:endParaRPr lang="da-DK" sz="2400" dirty="0"/>
          </a:p>
          <a:p>
            <a:pPr marL="285750" indent="-285750">
              <a:lnSpc>
                <a:spcPct val="125000"/>
              </a:lnSpc>
              <a:buFont typeface="Arial" panose="020B0604020202020204" pitchFamily="34" charset="0"/>
              <a:buChar char="•"/>
            </a:pPr>
            <a:r>
              <a:rPr lang="da-DK" sz="2400" b="1" i="1" dirty="0">
                <a:solidFill>
                  <a:schemeClr val="bg1"/>
                </a:solidFill>
                <a:effectLst>
                  <a:outerShdw blurRad="38100" dist="38100" dir="2700000" algn="tl">
                    <a:srgbClr val="000000">
                      <a:alpha val="43137"/>
                    </a:srgbClr>
                  </a:outerShdw>
                </a:effectLst>
              </a:rPr>
              <a:t>Hvid</a:t>
            </a:r>
            <a:r>
              <a:rPr lang="da-DK" sz="2400" i="1" dirty="0"/>
              <a:t>: blomkål, løg, kartofler, champignon, hvide asparges</a:t>
            </a:r>
            <a:endParaRPr lang="da-DK" sz="2400" dirty="0"/>
          </a:p>
          <a:p>
            <a:pPr marL="285750" indent="-285750">
              <a:lnSpc>
                <a:spcPct val="125000"/>
              </a:lnSpc>
              <a:buFont typeface="Arial" panose="020B0604020202020204" pitchFamily="34" charset="0"/>
              <a:buChar char="•"/>
            </a:pPr>
            <a:endParaRPr lang="da-DK" sz="2400" dirty="0"/>
          </a:p>
          <a:p>
            <a:pPr marL="285750" indent="-285750">
              <a:lnSpc>
                <a:spcPct val="125000"/>
              </a:lnSpc>
              <a:buFont typeface="Arial" panose="020B0604020202020204" pitchFamily="34" charset="0"/>
              <a:buChar char="•"/>
            </a:pPr>
            <a:endParaRPr lang="da-DK" sz="2400" dirty="0"/>
          </a:p>
        </p:txBody>
      </p:sp>
    </p:spTree>
    <p:extLst>
      <p:ext uri="{BB962C8B-B14F-4D97-AF65-F5344CB8AC3E}">
        <p14:creationId xmlns:p14="http://schemas.microsoft.com/office/powerpoint/2010/main" val="356760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B1EA0-EFF5-ED4D-967F-F981D7E1FAE4}"/>
              </a:ext>
            </a:extLst>
          </p:cNvPr>
          <p:cNvSpPr>
            <a:spLocks noGrp="1"/>
          </p:cNvSpPr>
          <p:nvPr>
            <p:ph type="title"/>
          </p:nvPr>
        </p:nvSpPr>
        <p:spPr>
          <a:xfrm>
            <a:off x="1215513" y="2422422"/>
            <a:ext cx="9760974" cy="2013155"/>
          </a:xfrm>
        </p:spPr>
        <p:txBody>
          <a:bodyPr>
            <a:noAutofit/>
          </a:bodyPr>
          <a:lstStyle/>
          <a:p>
            <a:pPr algn="ctr">
              <a:lnSpc>
                <a:spcPct val="125000"/>
              </a:lnSpc>
            </a:pPr>
            <a:r>
              <a:rPr lang="da-DK" sz="3600" b="1" dirty="0">
                <a:solidFill>
                  <a:schemeClr val="bg1"/>
                </a:solidFill>
              </a:rPr>
              <a:t>Giv et eksempel på to hovedmåltider, fx en madpakke og en aftensmad, der opfylder kriterierne for variation og næring</a:t>
            </a:r>
          </a:p>
        </p:txBody>
      </p:sp>
    </p:spTree>
    <p:extLst>
      <p:ext uri="{BB962C8B-B14F-4D97-AF65-F5344CB8AC3E}">
        <p14:creationId xmlns:p14="http://schemas.microsoft.com/office/powerpoint/2010/main" val="2805596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7B8CC-B60B-7848-8159-B12DEEA471B4}"/>
              </a:ext>
            </a:extLst>
          </p:cNvPr>
          <p:cNvSpPr>
            <a:spLocks noGrp="1"/>
          </p:cNvSpPr>
          <p:nvPr>
            <p:ph type="title"/>
          </p:nvPr>
        </p:nvSpPr>
        <p:spPr>
          <a:xfrm>
            <a:off x="631721" y="455818"/>
            <a:ext cx="10862187" cy="1325563"/>
          </a:xfrm>
        </p:spPr>
        <p:txBody>
          <a:bodyPr>
            <a:normAutofit/>
          </a:bodyPr>
          <a:lstStyle/>
          <a:p>
            <a:r>
              <a:rPr lang="da-DK" sz="3600" b="1" dirty="0">
                <a:solidFill>
                  <a:srgbClr val="DC2F48"/>
                </a:solidFill>
              </a:rPr>
              <a:t>Væskebehov og strategier til at drikke nok</a:t>
            </a:r>
          </a:p>
        </p:txBody>
      </p:sp>
      <p:sp>
        <p:nvSpPr>
          <p:cNvPr id="3" name="Pladsholder til indhold 2">
            <a:extLst>
              <a:ext uri="{FF2B5EF4-FFF2-40B4-BE49-F238E27FC236}">
                <a16:creationId xmlns:a16="http://schemas.microsoft.com/office/drawing/2014/main" id="{62FD8B9F-E658-6C49-A441-9ED3A5EB6284}"/>
              </a:ext>
            </a:extLst>
          </p:cNvPr>
          <p:cNvSpPr>
            <a:spLocks noGrp="1"/>
          </p:cNvSpPr>
          <p:nvPr>
            <p:ph idx="1"/>
          </p:nvPr>
        </p:nvSpPr>
        <p:spPr>
          <a:xfrm>
            <a:off x="838200" y="1914116"/>
            <a:ext cx="7361903" cy="4351338"/>
          </a:xfrm>
        </p:spPr>
        <p:txBody>
          <a:bodyPr>
            <a:normAutofit/>
          </a:bodyPr>
          <a:lstStyle/>
          <a:p>
            <a:pPr>
              <a:lnSpc>
                <a:spcPct val="125000"/>
              </a:lnSpc>
            </a:pPr>
            <a:r>
              <a:rPr lang="da-DK" i="1" dirty="0"/>
              <a:t>Har jeg drikkedunk med til træning?</a:t>
            </a:r>
          </a:p>
          <a:p>
            <a:pPr>
              <a:lnSpc>
                <a:spcPct val="125000"/>
              </a:lnSpc>
            </a:pPr>
            <a:r>
              <a:rPr lang="da-DK" i="1" dirty="0"/>
              <a:t>Drikker jeg under træning?</a:t>
            </a:r>
          </a:p>
          <a:p>
            <a:pPr>
              <a:lnSpc>
                <a:spcPct val="125000"/>
              </a:lnSpc>
            </a:pPr>
            <a:r>
              <a:rPr lang="da-DK" i="1" dirty="0"/>
              <a:t>Har jeg drikkedunk med i skole og tømmer den mindst en gang? </a:t>
            </a:r>
          </a:p>
        </p:txBody>
      </p:sp>
    </p:spTree>
    <p:extLst>
      <p:ext uri="{BB962C8B-B14F-4D97-AF65-F5344CB8AC3E}">
        <p14:creationId xmlns:p14="http://schemas.microsoft.com/office/powerpoint/2010/main" val="4028224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8E31979-A574-03F7-ABF8-30031A1FC3C5}"/>
              </a:ext>
            </a:extLst>
          </p:cNvPr>
          <p:cNvSpPr txBox="1"/>
          <p:nvPr/>
        </p:nvSpPr>
        <p:spPr>
          <a:xfrm>
            <a:off x="1406013" y="1071716"/>
            <a:ext cx="9379974" cy="4524315"/>
          </a:xfrm>
          <a:prstGeom prst="rect">
            <a:avLst/>
          </a:prstGeom>
          <a:noFill/>
        </p:spPr>
        <p:txBody>
          <a:bodyPr wrap="square">
            <a:spAutoFit/>
          </a:bodyPr>
          <a:lstStyle/>
          <a:p>
            <a:pPr marL="0" lvl="0" indent="0">
              <a:buNone/>
            </a:pPr>
            <a:endParaRPr lang="da-DK" sz="3600" i="1" dirty="0">
              <a:solidFill>
                <a:schemeClr val="bg1"/>
              </a:solidFill>
              <a:latin typeface="+mj-lt"/>
            </a:endParaRPr>
          </a:p>
          <a:p>
            <a:pPr lvl="0">
              <a:buFont typeface="Wingdings" pitchFamily="2" charset="2"/>
              <a:buChar char="ü"/>
            </a:pPr>
            <a:r>
              <a:rPr lang="da-DK" sz="3600" dirty="0">
                <a:solidFill>
                  <a:schemeClr val="bg1"/>
                </a:solidFill>
              </a:rPr>
              <a:t> Vand er ikke den eneste måde, hvorpå du kan tilføre din krop væske. Mælk, juice, kakaomælk, saftevand m.m. tæller også.</a:t>
            </a:r>
          </a:p>
          <a:p>
            <a:pPr lvl="0">
              <a:buFont typeface="Wingdings" pitchFamily="2" charset="2"/>
              <a:buChar char="ü"/>
            </a:pPr>
            <a:endParaRPr lang="da-DK" sz="3600" dirty="0">
              <a:solidFill>
                <a:schemeClr val="bg1"/>
              </a:solidFill>
            </a:endParaRPr>
          </a:p>
          <a:p>
            <a:pPr lvl="0">
              <a:buFont typeface="Wingdings" pitchFamily="2" charset="2"/>
              <a:buChar char="ü"/>
            </a:pPr>
            <a:r>
              <a:rPr lang="da-DK" sz="3600" dirty="0">
                <a:solidFill>
                  <a:schemeClr val="bg1"/>
                </a:solidFill>
              </a:rPr>
              <a:t> Drik ikke for store mængder vand på én gang. Kroppen kan maksimalt optage en liter væske pr. time.</a:t>
            </a:r>
          </a:p>
        </p:txBody>
      </p:sp>
    </p:spTree>
    <p:extLst>
      <p:ext uri="{BB962C8B-B14F-4D97-AF65-F5344CB8AC3E}">
        <p14:creationId xmlns:p14="http://schemas.microsoft.com/office/powerpoint/2010/main" val="32032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B74AA-FEAC-5042-81D0-F79284F3C124}"/>
              </a:ext>
            </a:extLst>
          </p:cNvPr>
          <p:cNvSpPr>
            <a:spLocks noGrp="1"/>
          </p:cNvSpPr>
          <p:nvPr>
            <p:ph type="title"/>
          </p:nvPr>
        </p:nvSpPr>
        <p:spPr>
          <a:xfrm>
            <a:off x="963561" y="419203"/>
            <a:ext cx="10757719" cy="1325563"/>
          </a:xfrm>
        </p:spPr>
        <p:txBody>
          <a:bodyPr>
            <a:normAutofit/>
          </a:bodyPr>
          <a:lstStyle/>
          <a:p>
            <a:r>
              <a:rPr lang="da-DK" sz="3200" b="1" dirty="0">
                <a:solidFill>
                  <a:srgbClr val="DC2F48"/>
                </a:solidFill>
              </a:rPr>
              <a:t>Sådan sikrer du væskebalance til hverdag, træning og konkurrence</a:t>
            </a:r>
          </a:p>
        </p:txBody>
      </p:sp>
      <p:sp>
        <p:nvSpPr>
          <p:cNvPr id="3" name="Pladsholder til indhold 2">
            <a:extLst>
              <a:ext uri="{FF2B5EF4-FFF2-40B4-BE49-F238E27FC236}">
                <a16:creationId xmlns:a16="http://schemas.microsoft.com/office/drawing/2014/main" id="{AB04CA6E-9035-7843-B805-815E4657991C}"/>
              </a:ext>
            </a:extLst>
          </p:cNvPr>
          <p:cNvSpPr>
            <a:spLocks noGrp="1"/>
          </p:cNvSpPr>
          <p:nvPr>
            <p:ph idx="1"/>
          </p:nvPr>
        </p:nvSpPr>
        <p:spPr>
          <a:xfrm>
            <a:off x="897192" y="1656274"/>
            <a:ext cx="10515600" cy="4740992"/>
          </a:xfrm>
        </p:spPr>
        <p:txBody>
          <a:bodyPr>
            <a:normAutofit fontScale="92500" lnSpcReduction="20000"/>
          </a:bodyPr>
          <a:lstStyle/>
          <a:p>
            <a:pPr lvl="0">
              <a:lnSpc>
                <a:spcPct val="145000"/>
              </a:lnSpc>
            </a:pPr>
            <a:r>
              <a:rPr lang="da-DK" sz="1800" dirty="0"/>
              <a:t>Drik som tommelfingerregel 1,5 liter pr. dag og hold øje med din urinfarve. Din urin skal ikke være gennemsigtig, men lys gul. Hvis du tisser mindre end normalt, er det også ofte et tegn på, at du ikke drikker nok.</a:t>
            </a:r>
          </a:p>
          <a:p>
            <a:pPr lvl="0">
              <a:lnSpc>
                <a:spcPct val="145000"/>
              </a:lnSpc>
            </a:pPr>
            <a:r>
              <a:rPr lang="da-DK" sz="1800" dirty="0"/>
              <a:t>Drik lidt, men hyppigt i løbet af dagen.</a:t>
            </a:r>
          </a:p>
          <a:p>
            <a:pPr lvl="0">
              <a:lnSpc>
                <a:spcPct val="145000"/>
              </a:lnSpc>
            </a:pPr>
            <a:r>
              <a:rPr lang="da-DK" sz="1800" dirty="0"/>
              <a:t>Ved træning, der varer mere end en time, og som medfører udmattelse, kan det være en fordel at indtage lidt kulhydrat, fx i form af en tyndt blandet saftevand eller sportsdrik, som er væske tilsat salt, sukker og eventuelt lidt smag. Red Bull, Monster drik og CULT kan ikke betegnes som sportsdrik.</a:t>
            </a:r>
          </a:p>
          <a:p>
            <a:pPr lvl="0">
              <a:lnSpc>
                <a:spcPct val="145000"/>
              </a:lnSpc>
            </a:pPr>
            <a:r>
              <a:rPr lang="da-DK" sz="1800" dirty="0"/>
              <a:t>Hvis du sveder meget under træning eller konkurrence (saltsveder), kan du med fordel indtage saltholdig væske eller salte din mad lidt ekstra efterfølgende.</a:t>
            </a:r>
          </a:p>
          <a:p>
            <a:pPr lvl="0">
              <a:lnSpc>
                <a:spcPct val="145000"/>
              </a:lnSpc>
            </a:pPr>
            <a:r>
              <a:rPr lang="da-DK" sz="1800" dirty="0"/>
              <a:t>Flere faktorer har betydning for, hvor meget du skal drikke i forbindelse med træning. Og det bedste, du kan gøre, er at lave en eller flere væsketests til forskellige situationer. Det kan du gøre på Team Danmarks hjemmeside.</a:t>
            </a:r>
          </a:p>
          <a:p>
            <a:pPr marL="0" indent="0">
              <a:lnSpc>
                <a:spcPct val="145000"/>
              </a:lnSpc>
              <a:buNone/>
            </a:pPr>
            <a:endParaRPr lang="da-DK" sz="1800" dirty="0"/>
          </a:p>
        </p:txBody>
      </p:sp>
    </p:spTree>
    <p:extLst>
      <p:ext uri="{BB962C8B-B14F-4D97-AF65-F5344CB8AC3E}">
        <p14:creationId xmlns:p14="http://schemas.microsoft.com/office/powerpoint/2010/main" val="346410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A6C31-F2CE-2741-A098-4B1EB39D991C}"/>
              </a:ext>
            </a:extLst>
          </p:cNvPr>
          <p:cNvSpPr>
            <a:spLocks noGrp="1"/>
          </p:cNvSpPr>
          <p:nvPr>
            <p:ph type="title"/>
          </p:nvPr>
        </p:nvSpPr>
        <p:spPr>
          <a:xfrm>
            <a:off x="1161435" y="2766218"/>
            <a:ext cx="9869129" cy="1325563"/>
          </a:xfrm>
        </p:spPr>
        <p:txBody>
          <a:bodyPr>
            <a:noAutofit/>
          </a:bodyPr>
          <a:lstStyle/>
          <a:p>
            <a:pPr algn="ctr">
              <a:lnSpc>
                <a:spcPct val="125000"/>
              </a:lnSpc>
            </a:pPr>
            <a:r>
              <a:rPr lang="da-DK" sz="3600" b="1" dirty="0">
                <a:solidFill>
                  <a:schemeClr val="bg1"/>
                </a:solidFill>
              </a:rPr>
              <a:t>Lav sammen med din sidemand en række praktiske råd til at drikke nok i hverdagen</a:t>
            </a:r>
          </a:p>
        </p:txBody>
      </p:sp>
    </p:spTree>
    <p:extLst>
      <p:ext uri="{BB962C8B-B14F-4D97-AF65-F5344CB8AC3E}">
        <p14:creationId xmlns:p14="http://schemas.microsoft.com/office/powerpoint/2010/main" val="85469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16B89-6886-8C4A-BEF8-F9156F75C542}"/>
              </a:ext>
            </a:extLst>
          </p:cNvPr>
          <p:cNvSpPr>
            <a:spLocks noGrp="1"/>
          </p:cNvSpPr>
          <p:nvPr>
            <p:ph type="title"/>
          </p:nvPr>
        </p:nvSpPr>
        <p:spPr>
          <a:xfrm>
            <a:off x="1025014" y="923855"/>
            <a:ext cx="10515600" cy="1325563"/>
          </a:xfrm>
        </p:spPr>
        <p:txBody>
          <a:bodyPr>
            <a:normAutofit/>
          </a:bodyPr>
          <a:lstStyle/>
          <a:p>
            <a:r>
              <a:rPr lang="da-DK" sz="3600" b="1" dirty="0">
                <a:solidFill>
                  <a:srgbClr val="DC2F48"/>
                </a:solidFill>
              </a:rPr>
              <a:t>Du kan ikke præstere bedre, end du restituerer</a:t>
            </a:r>
          </a:p>
        </p:txBody>
      </p:sp>
      <p:sp>
        <p:nvSpPr>
          <p:cNvPr id="3" name="Pladsholder til indhold 2">
            <a:extLst>
              <a:ext uri="{FF2B5EF4-FFF2-40B4-BE49-F238E27FC236}">
                <a16:creationId xmlns:a16="http://schemas.microsoft.com/office/drawing/2014/main" id="{FFF6A53E-D6A9-1D47-ADC5-CF597D6E5DF0}"/>
              </a:ext>
            </a:extLst>
          </p:cNvPr>
          <p:cNvSpPr>
            <a:spLocks noGrp="1"/>
          </p:cNvSpPr>
          <p:nvPr>
            <p:ph idx="1"/>
          </p:nvPr>
        </p:nvSpPr>
        <p:spPr>
          <a:xfrm>
            <a:off x="1020394" y="2594331"/>
            <a:ext cx="3493854" cy="4351338"/>
          </a:xfrm>
        </p:spPr>
        <p:txBody>
          <a:bodyPr/>
          <a:lstStyle/>
          <a:p>
            <a:pPr marL="0" indent="0">
              <a:buNone/>
            </a:pPr>
            <a:r>
              <a:rPr lang="da-DK" sz="2000" b="1" dirty="0"/>
              <a:t>Mindre restitutionsmad, når:</a:t>
            </a:r>
            <a:endParaRPr lang="da-DK" sz="2000" dirty="0"/>
          </a:p>
          <a:p>
            <a:r>
              <a:rPr lang="da-DK" sz="2000" dirty="0"/>
              <a:t>Der er mere end 8 timer til næste træning.</a:t>
            </a:r>
          </a:p>
          <a:p>
            <a:r>
              <a:rPr lang="da-DK" sz="2000" dirty="0"/>
              <a:t>Du spiser et hovedmåltid inden for 1 time.</a:t>
            </a:r>
          </a:p>
          <a:p>
            <a:r>
              <a:rPr lang="da-DK" sz="2000" dirty="0"/>
              <a:t>Du ‘kun’ har styrketrænet.</a:t>
            </a:r>
          </a:p>
          <a:p>
            <a:endParaRPr lang="da-DK" dirty="0"/>
          </a:p>
        </p:txBody>
      </p:sp>
      <p:pic>
        <p:nvPicPr>
          <p:cNvPr id="6" name="Billede 5">
            <a:extLst>
              <a:ext uri="{FF2B5EF4-FFF2-40B4-BE49-F238E27FC236}">
                <a16:creationId xmlns:a16="http://schemas.microsoft.com/office/drawing/2014/main" id="{E35A840F-F64B-21D4-D7FA-4C1D2DB95864}"/>
              </a:ext>
            </a:extLst>
          </p:cNvPr>
          <p:cNvPicPr>
            <a:picLocks noChangeAspect="1"/>
          </p:cNvPicPr>
          <p:nvPr/>
        </p:nvPicPr>
        <p:blipFill>
          <a:blip r:embed="rId3"/>
          <a:stretch>
            <a:fillRect/>
          </a:stretch>
        </p:blipFill>
        <p:spPr>
          <a:xfrm>
            <a:off x="4869729" y="2372949"/>
            <a:ext cx="6608177" cy="3240000"/>
          </a:xfrm>
          <a:prstGeom prst="rect">
            <a:avLst/>
          </a:prstGeom>
        </p:spPr>
      </p:pic>
    </p:spTree>
    <p:extLst>
      <p:ext uri="{BB962C8B-B14F-4D97-AF65-F5344CB8AC3E}">
        <p14:creationId xmlns:p14="http://schemas.microsoft.com/office/powerpoint/2010/main" val="201566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88725-5773-E24F-93EC-DCD8F23E4D2C}"/>
              </a:ext>
            </a:extLst>
          </p:cNvPr>
          <p:cNvSpPr>
            <a:spLocks noGrp="1"/>
          </p:cNvSpPr>
          <p:nvPr>
            <p:ph type="title"/>
          </p:nvPr>
        </p:nvSpPr>
        <p:spPr>
          <a:xfrm>
            <a:off x="838200" y="575186"/>
            <a:ext cx="10515600" cy="1325563"/>
          </a:xfrm>
        </p:spPr>
        <p:txBody>
          <a:bodyPr>
            <a:normAutofit/>
          </a:bodyPr>
          <a:lstStyle/>
          <a:p>
            <a:r>
              <a:rPr lang="da-DK" sz="3600" b="1" dirty="0">
                <a:solidFill>
                  <a:srgbClr val="DC2F48"/>
                </a:solidFill>
              </a:rPr>
              <a:t>På 8. årgang arbejdede du med:</a:t>
            </a:r>
          </a:p>
        </p:txBody>
      </p:sp>
      <p:sp>
        <p:nvSpPr>
          <p:cNvPr id="3" name="Pladsholder til indhold 2">
            <a:extLst>
              <a:ext uri="{FF2B5EF4-FFF2-40B4-BE49-F238E27FC236}">
                <a16:creationId xmlns:a16="http://schemas.microsoft.com/office/drawing/2014/main" id="{448FCE5C-99B7-9C46-B052-487D08663221}"/>
              </a:ext>
            </a:extLst>
          </p:cNvPr>
          <p:cNvSpPr>
            <a:spLocks noGrp="1"/>
          </p:cNvSpPr>
          <p:nvPr>
            <p:ph idx="1"/>
          </p:nvPr>
        </p:nvSpPr>
        <p:spPr>
          <a:xfrm>
            <a:off x="911942" y="2123204"/>
            <a:ext cx="9805219" cy="3879390"/>
          </a:xfrm>
        </p:spPr>
        <p:txBody>
          <a:bodyPr>
            <a:normAutofit fontScale="85000" lnSpcReduction="20000"/>
          </a:bodyPr>
          <a:lstStyle/>
          <a:p>
            <a:r>
              <a:rPr lang="da-DK" dirty="0"/>
              <a:t>Dit måltidsmønster og dine spisevaner</a:t>
            </a:r>
          </a:p>
          <a:p>
            <a:pPr marL="0" indent="0">
              <a:buNone/>
            </a:pPr>
            <a:endParaRPr lang="da-DK" dirty="0"/>
          </a:p>
          <a:p>
            <a:r>
              <a:rPr lang="da-DK" dirty="0"/>
              <a:t>Mad og måltiders betydning for din sport </a:t>
            </a:r>
          </a:p>
          <a:p>
            <a:endParaRPr lang="da-DK" dirty="0"/>
          </a:p>
          <a:p>
            <a:r>
              <a:rPr lang="da-DK" dirty="0"/>
              <a:t>At identificere dine spisetriggere</a:t>
            </a:r>
          </a:p>
          <a:p>
            <a:endParaRPr lang="da-DK" dirty="0"/>
          </a:p>
          <a:p>
            <a:r>
              <a:rPr lang="da-DK" dirty="0"/>
              <a:t>Hvor du får din viden om ernæring fra</a:t>
            </a:r>
          </a:p>
          <a:p>
            <a:endParaRPr lang="da-DK" dirty="0"/>
          </a:p>
          <a:p>
            <a:r>
              <a:rPr lang="da-DK" dirty="0"/>
              <a:t>Hvordan informationskanaler som de sociale medier kan påvirke mad- og spiseadfærd</a:t>
            </a:r>
          </a:p>
          <a:p>
            <a:endParaRPr lang="da-DK" dirty="0"/>
          </a:p>
        </p:txBody>
      </p:sp>
    </p:spTree>
    <p:extLst>
      <p:ext uri="{BB962C8B-B14F-4D97-AF65-F5344CB8AC3E}">
        <p14:creationId xmlns:p14="http://schemas.microsoft.com/office/powerpoint/2010/main" val="307774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16B89-6886-8C4A-BEF8-F9156F75C542}"/>
              </a:ext>
            </a:extLst>
          </p:cNvPr>
          <p:cNvSpPr>
            <a:spLocks noGrp="1"/>
          </p:cNvSpPr>
          <p:nvPr>
            <p:ph type="title"/>
          </p:nvPr>
        </p:nvSpPr>
        <p:spPr>
          <a:xfrm>
            <a:off x="966018" y="864863"/>
            <a:ext cx="10515600" cy="1325563"/>
          </a:xfrm>
        </p:spPr>
        <p:txBody>
          <a:bodyPr>
            <a:normAutofit/>
          </a:bodyPr>
          <a:lstStyle/>
          <a:p>
            <a:r>
              <a:rPr lang="da-DK" sz="3600" b="1" dirty="0">
                <a:solidFill>
                  <a:srgbClr val="DC2F48"/>
                </a:solidFill>
              </a:rPr>
              <a:t>Du kan ikke præstere bedre, end du restituerer</a:t>
            </a:r>
          </a:p>
        </p:txBody>
      </p:sp>
      <p:sp>
        <p:nvSpPr>
          <p:cNvPr id="8" name="Rektangel 7">
            <a:extLst>
              <a:ext uri="{FF2B5EF4-FFF2-40B4-BE49-F238E27FC236}">
                <a16:creationId xmlns:a16="http://schemas.microsoft.com/office/drawing/2014/main" id="{2370C6C6-26F9-6403-F96B-DD0DFE10981D}"/>
              </a:ext>
            </a:extLst>
          </p:cNvPr>
          <p:cNvSpPr/>
          <p:nvPr/>
        </p:nvSpPr>
        <p:spPr>
          <a:xfrm>
            <a:off x="966018" y="2266790"/>
            <a:ext cx="3538605" cy="2324419"/>
          </a:xfrm>
          <a:prstGeom prst="rect">
            <a:avLst/>
          </a:prstGeom>
        </p:spPr>
        <p:txBody>
          <a:bodyPr wrap="square">
            <a:spAutoFit/>
          </a:bodyPr>
          <a:lstStyle/>
          <a:p>
            <a:pPr marL="457200">
              <a:lnSpc>
                <a:spcPct val="125000"/>
              </a:lnSpc>
              <a:spcAft>
                <a:spcPts val="0"/>
              </a:spcAft>
            </a:pPr>
            <a:r>
              <a:rPr lang="da-DK" dirty="0">
                <a:ea typeface="Calibri" panose="020F0502020204030204" pitchFamily="34" charset="0"/>
                <a:cs typeface="Apple Color Emoji" pitchFamily="2" charset="0"/>
              </a:rPr>
              <a:t> </a:t>
            </a:r>
            <a:endParaRPr lang="da-DK" dirty="0">
              <a:ea typeface="Calibri" panose="020F0502020204030204" pitchFamily="34" charset="0"/>
              <a:cs typeface="Times New Roman" panose="02020603050405020304" pitchFamily="18" charset="0"/>
            </a:endParaRPr>
          </a:p>
          <a:p>
            <a:pPr>
              <a:lnSpc>
                <a:spcPct val="125000"/>
              </a:lnSpc>
              <a:spcAft>
                <a:spcPts val="0"/>
              </a:spcAft>
            </a:pPr>
            <a:r>
              <a:rPr lang="da-DK" sz="2000" b="1" dirty="0">
                <a:ea typeface="Calibri" panose="020F0502020204030204" pitchFamily="34" charset="0"/>
                <a:cs typeface="Apple Color Emoji" pitchFamily="2" charset="0"/>
              </a:rPr>
              <a:t>Mere restitutionsmad, når:</a:t>
            </a:r>
            <a:endParaRPr lang="da-DK" sz="2000" dirty="0">
              <a:ea typeface="Calibri" panose="020F0502020204030204" pitchFamily="34" charset="0"/>
              <a:cs typeface="Times New Roman" panose="02020603050405020304" pitchFamily="18" charset="0"/>
            </a:endParaRPr>
          </a:p>
          <a:p>
            <a:pPr marL="342900" indent="-342900">
              <a:lnSpc>
                <a:spcPct val="125000"/>
              </a:lnSpc>
              <a:spcAft>
                <a:spcPts val="0"/>
              </a:spcAft>
              <a:buFont typeface="Arial" panose="020B0604020202020204" pitchFamily="34" charset="0"/>
              <a:buChar char="•"/>
            </a:pPr>
            <a:r>
              <a:rPr lang="da-DK" sz="2000" dirty="0">
                <a:ea typeface="Calibri" panose="020F0502020204030204" pitchFamily="34" charset="0"/>
                <a:cs typeface="Apple Color Emoji" pitchFamily="2" charset="0"/>
              </a:rPr>
              <a:t>Der er mindre end 8 timer til næste træning.</a:t>
            </a:r>
            <a:endParaRPr lang="da-DK" sz="2000" dirty="0">
              <a:ea typeface="Calibri" panose="020F0502020204030204" pitchFamily="34" charset="0"/>
              <a:cs typeface="Times New Roman" panose="02020603050405020304" pitchFamily="18" charset="0"/>
            </a:endParaRPr>
          </a:p>
          <a:p>
            <a:pPr marL="342900" indent="-342900">
              <a:lnSpc>
                <a:spcPct val="125000"/>
              </a:lnSpc>
              <a:spcAft>
                <a:spcPts val="0"/>
              </a:spcAft>
              <a:buFont typeface="Arial" panose="020B0604020202020204" pitchFamily="34" charset="0"/>
              <a:buChar char="•"/>
            </a:pPr>
            <a:r>
              <a:rPr lang="da-DK" sz="2000" dirty="0">
                <a:ea typeface="Calibri" panose="020F0502020204030204" pitchFamily="34" charset="0"/>
                <a:cs typeface="Apple Color Emoji" pitchFamily="2" charset="0"/>
              </a:rPr>
              <a:t>Der går mere end 1 time før næste hovedmåltid.</a:t>
            </a:r>
            <a:endParaRPr lang="da-DK" sz="2000" dirty="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4814E67B-13F3-DC05-7BC3-B2B8F036587E}"/>
              </a:ext>
            </a:extLst>
          </p:cNvPr>
          <p:cNvPicPr>
            <a:picLocks noChangeAspect="1"/>
          </p:cNvPicPr>
          <p:nvPr/>
        </p:nvPicPr>
        <p:blipFill>
          <a:blip r:embed="rId3"/>
          <a:stretch>
            <a:fillRect/>
          </a:stretch>
        </p:blipFill>
        <p:spPr>
          <a:xfrm>
            <a:off x="5064493" y="2266790"/>
            <a:ext cx="6536348" cy="3240000"/>
          </a:xfrm>
          <a:prstGeom prst="rect">
            <a:avLst/>
          </a:prstGeom>
        </p:spPr>
      </p:pic>
    </p:spTree>
    <p:extLst>
      <p:ext uri="{BB962C8B-B14F-4D97-AF65-F5344CB8AC3E}">
        <p14:creationId xmlns:p14="http://schemas.microsoft.com/office/powerpoint/2010/main" val="969458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2D30-CE86-9943-BA0E-9B1BF956BF38}"/>
              </a:ext>
            </a:extLst>
          </p:cNvPr>
          <p:cNvSpPr>
            <a:spLocks noGrp="1"/>
          </p:cNvSpPr>
          <p:nvPr>
            <p:ph type="title"/>
          </p:nvPr>
        </p:nvSpPr>
        <p:spPr>
          <a:xfrm>
            <a:off x="838200" y="2103437"/>
            <a:ext cx="10515600" cy="1325563"/>
          </a:xfrm>
        </p:spPr>
        <p:txBody>
          <a:bodyPr>
            <a:normAutofit/>
          </a:bodyPr>
          <a:lstStyle/>
          <a:p>
            <a:pPr algn="ctr"/>
            <a:r>
              <a:rPr lang="da-DK" sz="3600" b="1" dirty="0">
                <a:solidFill>
                  <a:schemeClr val="bg1"/>
                </a:solidFill>
              </a:rPr>
              <a:t>Børn og unge anbefales at sove 8-10 timer hver nat</a:t>
            </a:r>
          </a:p>
        </p:txBody>
      </p:sp>
      <p:sp>
        <p:nvSpPr>
          <p:cNvPr id="3" name="Pladsholder til indhold 2">
            <a:extLst>
              <a:ext uri="{FF2B5EF4-FFF2-40B4-BE49-F238E27FC236}">
                <a16:creationId xmlns:a16="http://schemas.microsoft.com/office/drawing/2014/main" id="{DD9AEC12-E09A-724B-8791-6F2663C8EBBF}"/>
              </a:ext>
            </a:extLst>
          </p:cNvPr>
          <p:cNvSpPr>
            <a:spLocks noGrp="1"/>
          </p:cNvSpPr>
          <p:nvPr>
            <p:ph idx="1"/>
          </p:nvPr>
        </p:nvSpPr>
        <p:spPr>
          <a:xfrm>
            <a:off x="838200" y="3429000"/>
            <a:ext cx="10515600" cy="4351338"/>
          </a:xfrm>
        </p:spPr>
        <p:txBody>
          <a:bodyPr/>
          <a:lstStyle/>
          <a:p>
            <a:pPr marL="0" indent="0" algn="ctr">
              <a:buNone/>
            </a:pPr>
            <a:r>
              <a:rPr lang="da-DK" i="1" dirty="0">
                <a:solidFill>
                  <a:schemeClr val="bg1"/>
                </a:solidFill>
              </a:rPr>
              <a:t>Men hvad er vigtigt for, at du sover godt og nok?</a:t>
            </a:r>
          </a:p>
        </p:txBody>
      </p:sp>
    </p:spTree>
    <p:extLst>
      <p:ext uri="{BB962C8B-B14F-4D97-AF65-F5344CB8AC3E}">
        <p14:creationId xmlns:p14="http://schemas.microsoft.com/office/powerpoint/2010/main" val="184471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95011F9-57E6-CFF9-4799-590960CB49FD}"/>
              </a:ext>
            </a:extLst>
          </p:cNvPr>
          <p:cNvPicPr>
            <a:picLocks noChangeAspect="1"/>
          </p:cNvPicPr>
          <p:nvPr/>
        </p:nvPicPr>
        <p:blipFill>
          <a:blip r:embed="rId3"/>
          <a:stretch>
            <a:fillRect/>
          </a:stretch>
        </p:blipFill>
        <p:spPr>
          <a:xfrm>
            <a:off x="590550" y="2005012"/>
            <a:ext cx="11010900" cy="2847975"/>
          </a:xfrm>
          <a:prstGeom prst="rect">
            <a:avLst/>
          </a:prstGeom>
        </p:spPr>
      </p:pic>
    </p:spTree>
    <p:extLst>
      <p:ext uri="{BB962C8B-B14F-4D97-AF65-F5344CB8AC3E}">
        <p14:creationId xmlns:p14="http://schemas.microsoft.com/office/powerpoint/2010/main" val="144794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D45E5-A171-2F42-9D62-6108898DB7AC}"/>
              </a:ext>
            </a:extLst>
          </p:cNvPr>
          <p:cNvSpPr>
            <a:spLocks noGrp="1"/>
          </p:cNvSpPr>
          <p:nvPr>
            <p:ph type="title"/>
          </p:nvPr>
        </p:nvSpPr>
        <p:spPr>
          <a:xfrm>
            <a:off x="5555226" y="817410"/>
            <a:ext cx="5798574" cy="1325563"/>
          </a:xfrm>
        </p:spPr>
        <p:txBody>
          <a:bodyPr>
            <a:normAutofit/>
          </a:bodyPr>
          <a:lstStyle/>
          <a:p>
            <a:r>
              <a:rPr lang="da-DK" sz="3600" b="1" dirty="0">
                <a:solidFill>
                  <a:srgbClr val="DC2F48"/>
                </a:solidFill>
              </a:rPr>
              <a:t>Fremover kan du forvente at opleve, at:</a:t>
            </a:r>
          </a:p>
        </p:txBody>
      </p:sp>
      <p:sp>
        <p:nvSpPr>
          <p:cNvPr id="3" name="Pladsholder til indhold 2">
            <a:extLst>
              <a:ext uri="{FF2B5EF4-FFF2-40B4-BE49-F238E27FC236}">
                <a16:creationId xmlns:a16="http://schemas.microsoft.com/office/drawing/2014/main" id="{E98A240D-3294-9840-B082-7BC9838FCF39}"/>
              </a:ext>
            </a:extLst>
          </p:cNvPr>
          <p:cNvSpPr>
            <a:spLocks noGrp="1"/>
          </p:cNvSpPr>
          <p:nvPr>
            <p:ph idx="1"/>
          </p:nvPr>
        </p:nvSpPr>
        <p:spPr>
          <a:xfrm>
            <a:off x="5555226" y="2506662"/>
            <a:ext cx="5879690" cy="4351338"/>
          </a:xfrm>
        </p:spPr>
        <p:txBody>
          <a:bodyPr>
            <a:normAutofit/>
          </a:bodyPr>
          <a:lstStyle/>
          <a:p>
            <a:pPr>
              <a:lnSpc>
                <a:spcPct val="125000"/>
              </a:lnSpc>
            </a:pPr>
            <a:r>
              <a:rPr lang="da-DK" sz="2400" dirty="0"/>
              <a:t>Din tid til at spise bliver mindre </a:t>
            </a:r>
          </a:p>
          <a:p>
            <a:pPr>
              <a:lnSpc>
                <a:spcPct val="125000"/>
              </a:lnSpc>
            </a:pPr>
            <a:r>
              <a:rPr lang="da-DK" sz="2400" dirty="0"/>
              <a:t>Spisning kan opleves som en pligt</a:t>
            </a:r>
          </a:p>
          <a:p>
            <a:pPr>
              <a:lnSpc>
                <a:spcPct val="125000"/>
              </a:lnSpc>
            </a:pPr>
            <a:r>
              <a:rPr lang="da-DK" sz="2400" dirty="0"/>
              <a:t>Flere af dine måltider måske må spises på farten</a:t>
            </a:r>
          </a:p>
          <a:p>
            <a:pPr>
              <a:lnSpc>
                <a:spcPct val="125000"/>
              </a:lnSpc>
            </a:pPr>
            <a:r>
              <a:rPr lang="da-DK" sz="2400" dirty="0"/>
              <a:t>Det bliver fristende at vælge hurtige og nemme valg hos fx bager, tankstation eller kantine</a:t>
            </a:r>
          </a:p>
          <a:p>
            <a:pPr>
              <a:lnSpc>
                <a:spcPct val="125000"/>
              </a:lnSpc>
            </a:pPr>
            <a:endParaRPr lang="da-DK" sz="2400" dirty="0"/>
          </a:p>
        </p:txBody>
      </p:sp>
    </p:spTree>
    <p:extLst>
      <p:ext uri="{BB962C8B-B14F-4D97-AF65-F5344CB8AC3E}">
        <p14:creationId xmlns:p14="http://schemas.microsoft.com/office/powerpoint/2010/main" val="268766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0D4A1-9493-5541-80C6-6C7FB7388F25}"/>
              </a:ext>
            </a:extLst>
          </p:cNvPr>
          <p:cNvSpPr>
            <a:spLocks noGrp="1"/>
          </p:cNvSpPr>
          <p:nvPr>
            <p:ph type="title"/>
          </p:nvPr>
        </p:nvSpPr>
        <p:spPr>
          <a:xfrm>
            <a:off x="838200" y="596183"/>
            <a:ext cx="10515600" cy="1325563"/>
          </a:xfrm>
        </p:spPr>
        <p:txBody>
          <a:bodyPr>
            <a:normAutofit/>
          </a:bodyPr>
          <a:lstStyle/>
          <a:p>
            <a:r>
              <a:rPr lang="da-DK" sz="3600" b="1" dirty="0">
                <a:solidFill>
                  <a:srgbClr val="DC2F48"/>
                </a:solidFill>
              </a:rPr>
              <a:t>Det skal du huske fra atletuddannelsens sidste del:</a:t>
            </a:r>
          </a:p>
        </p:txBody>
      </p:sp>
      <p:sp>
        <p:nvSpPr>
          <p:cNvPr id="3" name="Pladsholder til indhold 2">
            <a:extLst>
              <a:ext uri="{FF2B5EF4-FFF2-40B4-BE49-F238E27FC236}">
                <a16:creationId xmlns:a16="http://schemas.microsoft.com/office/drawing/2014/main" id="{8AC9B666-EA2C-FE4A-86ED-C39E11CE167D}"/>
              </a:ext>
            </a:extLst>
          </p:cNvPr>
          <p:cNvSpPr>
            <a:spLocks noGrp="1"/>
          </p:cNvSpPr>
          <p:nvPr>
            <p:ph idx="1"/>
          </p:nvPr>
        </p:nvSpPr>
        <p:spPr>
          <a:xfrm>
            <a:off x="838200" y="1899365"/>
            <a:ext cx="10515600" cy="4634169"/>
          </a:xfrm>
        </p:spPr>
        <p:txBody>
          <a:bodyPr>
            <a:normAutofit/>
          </a:bodyPr>
          <a:lstStyle/>
          <a:p>
            <a:pPr lvl="0">
              <a:lnSpc>
                <a:spcPct val="145000"/>
              </a:lnSpc>
              <a:buFont typeface="Wingdings" pitchFamily="2" charset="2"/>
              <a:buChar char="ü"/>
            </a:pPr>
            <a:r>
              <a:rPr lang="da-DK" sz="1400" dirty="0"/>
              <a:t>Juster og tilpas dit indtag af kulhydrat i forhold til træning. Undgå udelukkelse af specifikke fødevarer.</a:t>
            </a:r>
          </a:p>
          <a:p>
            <a:pPr lvl="0">
              <a:lnSpc>
                <a:spcPct val="145000"/>
              </a:lnSpc>
              <a:buFont typeface="Wingdings" pitchFamily="2" charset="2"/>
              <a:buChar char="ü"/>
            </a:pPr>
            <a:r>
              <a:rPr lang="da-DK" sz="1400" dirty="0"/>
              <a:t>Prioriter så vidt muligt protein regelmæssigt og til de fleste af dine måltider.</a:t>
            </a:r>
          </a:p>
          <a:p>
            <a:pPr lvl="0">
              <a:lnSpc>
                <a:spcPct val="145000"/>
              </a:lnSpc>
              <a:buFont typeface="Wingdings" pitchFamily="2" charset="2"/>
              <a:buChar char="ü"/>
            </a:pPr>
            <a:r>
              <a:rPr lang="da-DK" sz="1400" dirty="0"/>
              <a:t>Spis nok af de sunde fedtsyrer.</a:t>
            </a:r>
          </a:p>
          <a:p>
            <a:pPr lvl="0">
              <a:lnSpc>
                <a:spcPct val="145000"/>
              </a:lnSpc>
              <a:buFont typeface="Wingdings" pitchFamily="2" charset="2"/>
              <a:buChar char="ü"/>
            </a:pPr>
            <a:r>
              <a:rPr lang="da-DK" sz="1400" dirty="0"/>
              <a:t>Husk, at en fødevare sjældent kun indeholder en type næringsstof, og altså som oftest er en kombination af B’erne; brændstof, byggesten, beskyttelse og i mange tilfælde også lidt smørelse.</a:t>
            </a:r>
          </a:p>
          <a:p>
            <a:pPr lvl="0">
              <a:lnSpc>
                <a:spcPct val="145000"/>
              </a:lnSpc>
              <a:buFont typeface="Wingdings" pitchFamily="2" charset="2"/>
              <a:buChar char="ü"/>
            </a:pPr>
            <a:r>
              <a:rPr lang="da-DK" sz="1400" dirty="0"/>
              <a:t>Betragt kosttilskud som et supplement, ikke en erstatning.</a:t>
            </a:r>
          </a:p>
          <a:p>
            <a:pPr lvl="0">
              <a:lnSpc>
                <a:spcPct val="145000"/>
              </a:lnSpc>
              <a:buFont typeface="Wingdings" pitchFamily="2" charset="2"/>
              <a:buChar char="ü"/>
            </a:pPr>
            <a:r>
              <a:rPr lang="da-DK" sz="1400" dirty="0"/>
              <a:t>Mad og væske har stor betydning til konkurrence, men jo bedre forberedt du er, jo mindre energi behøver du at bruge på det på selve dagen. Det er derfor en stor fordel at være velforberedt med hensyn til maden, og især hvis du indimellem oplever at mangle appetit ved nervøsitet eller spænding.</a:t>
            </a:r>
          </a:p>
          <a:p>
            <a:pPr lvl="0">
              <a:lnSpc>
                <a:spcPct val="145000"/>
              </a:lnSpc>
              <a:buFont typeface="Wingdings" pitchFamily="2" charset="2"/>
              <a:buChar char="ü"/>
            </a:pPr>
            <a:r>
              <a:rPr lang="da-DK" sz="1400" dirty="0"/>
              <a:t>Sov nok og godt nok!</a:t>
            </a:r>
          </a:p>
          <a:p>
            <a:pPr lvl="0">
              <a:lnSpc>
                <a:spcPct val="145000"/>
              </a:lnSpc>
              <a:buFont typeface="Wingdings" pitchFamily="2" charset="2"/>
              <a:buChar char="ü"/>
            </a:pPr>
            <a:r>
              <a:rPr lang="da-DK" sz="1400" dirty="0"/>
              <a:t>Planlæg din måltider, som du planlægger træning.</a:t>
            </a:r>
          </a:p>
        </p:txBody>
      </p:sp>
    </p:spTree>
    <p:extLst>
      <p:ext uri="{BB962C8B-B14F-4D97-AF65-F5344CB8AC3E}">
        <p14:creationId xmlns:p14="http://schemas.microsoft.com/office/powerpoint/2010/main" val="1837632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B04D5-1275-CC4C-B162-D5CEA412E628}"/>
              </a:ext>
            </a:extLst>
          </p:cNvPr>
          <p:cNvSpPr>
            <a:spLocks noGrp="1"/>
          </p:cNvSpPr>
          <p:nvPr>
            <p:ph type="title"/>
          </p:nvPr>
        </p:nvSpPr>
        <p:spPr>
          <a:xfrm>
            <a:off x="838200" y="518804"/>
            <a:ext cx="10515600" cy="1325563"/>
          </a:xfrm>
        </p:spPr>
        <p:txBody>
          <a:bodyPr>
            <a:normAutofit/>
          </a:bodyPr>
          <a:lstStyle/>
          <a:p>
            <a:r>
              <a:rPr lang="da-DK" sz="3600" b="1" dirty="0">
                <a:solidFill>
                  <a:srgbClr val="DC2F48"/>
                </a:solidFill>
              </a:rPr>
              <a:t>Hvilke 3 udsagn passer bedst på dig nu?</a:t>
            </a:r>
          </a:p>
        </p:txBody>
      </p:sp>
      <p:sp>
        <p:nvSpPr>
          <p:cNvPr id="3" name="Pladsholder til indhold 2">
            <a:extLst>
              <a:ext uri="{FF2B5EF4-FFF2-40B4-BE49-F238E27FC236}">
                <a16:creationId xmlns:a16="http://schemas.microsoft.com/office/drawing/2014/main" id="{26EF06D9-CB9B-8F43-A988-0A9D86691FD6}"/>
              </a:ext>
            </a:extLst>
          </p:cNvPr>
          <p:cNvSpPr>
            <a:spLocks noGrp="1"/>
          </p:cNvSpPr>
          <p:nvPr>
            <p:ph idx="1"/>
          </p:nvPr>
        </p:nvSpPr>
        <p:spPr>
          <a:xfrm>
            <a:off x="838200" y="1810877"/>
            <a:ext cx="10515600" cy="4351338"/>
          </a:xfrm>
        </p:spPr>
        <p:txBody>
          <a:bodyPr>
            <a:noAutofit/>
          </a:bodyPr>
          <a:lstStyle/>
          <a:p>
            <a:pPr marL="514350" lvl="0" indent="-514350">
              <a:lnSpc>
                <a:spcPct val="114000"/>
              </a:lnSpc>
              <a:buFont typeface="+mj-lt"/>
              <a:buAutoNum type="arabicPeriod"/>
            </a:pPr>
            <a:r>
              <a:rPr lang="da-DK" sz="2400" i="1" dirty="0"/>
              <a:t>Jeg er forvirret omkring, hvad jeg skal spise</a:t>
            </a:r>
            <a:endParaRPr lang="da-DK" sz="2400" dirty="0"/>
          </a:p>
          <a:p>
            <a:pPr marL="514350" lvl="0" indent="-514350">
              <a:lnSpc>
                <a:spcPct val="114000"/>
              </a:lnSpc>
              <a:buFont typeface="+mj-lt"/>
              <a:buAutoNum type="arabicPeriod"/>
            </a:pPr>
            <a:r>
              <a:rPr lang="da-DK" sz="2400" i="1" dirty="0"/>
              <a:t>Jeg spiser, når jeg har lyst, eller er sulten</a:t>
            </a:r>
          </a:p>
          <a:p>
            <a:pPr marL="514350" lvl="0" indent="-514350">
              <a:lnSpc>
                <a:spcPct val="114000"/>
              </a:lnSpc>
              <a:buFont typeface="+mj-lt"/>
              <a:buAutoNum type="arabicPeriod"/>
            </a:pPr>
            <a:r>
              <a:rPr lang="da-DK" sz="2400" i="1" dirty="0"/>
              <a:t>Jeg kan mærke forskel til træning, alt efter hvad jeg spiser</a:t>
            </a:r>
          </a:p>
          <a:p>
            <a:pPr marL="514350" lvl="0" indent="-514350">
              <a:lnSpc>
                <a:spcPct val="114000"/>
              </a:lnSpc>
              <a:buFont typeface="+mj-lt"/>
              <a:buAutoNum type="arabicPeriod"/>
            </a:pPr>
            <a:r>
              <a:rPr lang="da-DK" sz="2400" i="1" dirty="0"/>
              <a:t>Jeg spiser, når jeg har tid</a:t>
            </a:r>
          </a:p>
          <a:p>
            <a:pPr marL="514350" lvl="0" indent="-514350">
              <a:lnSpc>
                <a:spcPct val="114000"/>
              </a:lnSpc>
              <a:buFont typeface="+mj-lt"/>
              <a:buAutoNum type="arabicPeriod"/>
            </a:pPr>
            <a:r>
              <a:rPr lang="da-DK" sz="2400" i="1" dirty="0"/>
              <a:t>Jeg skal spise nok for at træne godt</a:t>
            </a:r>
            <a:endParaRPr lang="da-DK" sz="2400" dirty="0"/>
          </a:p>
          <a:p>
            <a:pPr marL="514350" lvl="0" indent="-514350">
              <a:lnSpc>
                <a:spcPct val="114000"/>
              </a:lnSpc>
              <a:buFont typeface="+mj-lt"/>
              <a:buAutoNum type="arabicPeriod"/>
            </a:pPr>
            <a:r>
              <a:rPr lang="da-DK" sz="2400" i="1" dirty="0"/>
              <a:t>Jeg føler tit, at jeg skal passe på ikke at spise for meget</a:t>
            </a:r>
          </a:p>
          <a:p>
            <a:pPr marL="514350" lvl="0" indent="-514350">
              <a:lnSpc>
                <a:spcPct val="114000"/>
              </a:lnSpc>
              <a:buFont typeface="+mj-lt"/>
              <a:buAutoNum type="arabicPeriod"/>
            </a:pPr>
            <a:r>
              <a:rPr lang="da-DK" sz="2400" i="1" dirty="0"/>
              <a:t>Jeg tænker sjældent over hvad eller hvornår jeg spiser</a:t>
            </a:r>
            <a:endParaRPr lang="da-DK" sz="2400" dirty="0"/>
          </a:p>
          <a:p>
            <a:pPr marL="514350" lvl="0" indent="-514350">
              <a:lnSpc>
                <a:spcPct val="114000"/>
              </a:lnSpc>
              <a:buFont typeface="+mj-lt"/>
              <a:buAutoNum type="arabicPeriod"/>
            </a:pPr>
            <a:r>
              <a:rPr lang="da-DK" sz="2400" i="1" dirty="0"/>
              <a:t>Jeg tænker kun over min mad ved konkurrence</a:t>
            </a:r>
          </a:p>
          <a:p>
            <a:pPr marL="0" lvl="0" indent="0">
              <a:lnSpc>
                <a:spcPct val="114000"/>
              </a:lnSpc>
              <a:buNone/>
            </a:pPr>
            <a:endParaRPr lang="da-DK" sz="2400" dirty="0"/>
          </a:p>
          <a:p>
            <a:pPr>
              <a:lnSpc>
                <a:spcPct val="114000"/>
              </a:lnSpc>
            </a:pPr>
            <a:endParaRPr lang="da-DK" sz="2400" dirty="0"/>
          </a:p>
        </p:txBody>
      </p:sp>
    </p:spTree>
    <p:extLst>
      <p:ext uri="{BB962C8B-B14F-4D97-AF65-F5344CB8AC3E}">
        <p14:creationId xmlns:p14="http://schemas.microsoft.com/office/powerpoint/2010/main" val="2196464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CE4729C-8F03-524D-830E-68D040E16A1C}"/>
              </a:ext>
            </a:extLst>
          </p:cNvPr>
          <p:cNvSpPr>
            <a:spLocks noGrp="1"/>
          </p:cNvSpPr>
          <p:nvPr>
            <p:ph idx="1"/>
          </p:nvPr>
        </p:nvSpPr>
        <p:spPr>
          <a:xfrm>
            <a:off x="838200" y="1263057"/>
            <a:ext cx="10515600" cy="4351338"/>
          </a:xfrm>
        </p:spPr>
        <p:txBody>
          <a:bodyPr>
            <a:normAutofit/>
          </a:bodyPr>
          <a:lstStyle/>
          <a:p>
            <a:pPr marL="0" indent="0">
              <a:buNone/>
            </a:pPr>
            <a:r>
              <a:rPr lang="da-DK" dirty="0">
                <a:solidFill>
                  <a:schemeClr val="bg1"/>
                </a:solidFill>
                <a:latin typeface="+mj-lt"/>
              </a:rPr>
              <a:t>Hvad skal du arbejde med fremadrettet, og hvad skal du gøre for at få et endnu bedre forhold til mad og sundhed? </a:t>
            </a:r>
          </a:p>
          <a:p>
            <a:pPr marL="0" indent="0" algn="ctr">
              <a:buNone/>
            </a:pPr>
            <a:endParaRPr lang="da-DK" i="1" dirty="0">
              <a:solidFill>
                <a:schemeClr val="bg1"/>
              </a:solidFill>
              <a:latin typeface="+mj-lt"/>
            </a:endParaRPr>
          </a:p>
          <a:p>
            <a:pPr marL="0" indent="0">
              <a:buNone/>
            </a:pPr>
            <a:r>
              <a:rPr lang="da-DK" sz="2400" dirty="0">
                <a:solidFill>
                  <a:schemeClr val="bg1"/>
                </a:solidFill>
              </a:rPr>
              <a:t>Du og evt. dine forældre kan lære mere om sportsernæring her:</a:t>
            </a:r>
          </a:p>
          <a:p>
            <a:pPr marL="0" indent="0">
              <a:buNone/>
            </a:pPr>
            <a:r>
              <a:rPr lang="da-DK" sz="2400" i="1" dirty="0">
                <a:solidFill>
                  <a:schemeClr val="bg1"/>
                </a:solidFill>
              </a:rPr>
              <a:t>Kost og elitesport. Basal sportsernæring</a:t>
            </a:r>
            <a:r>
              <a:rPr lang="da-DK" sz="2400" dirty="0">
                <a:solidFill>
                  <a:schemeClr val="bg1"/>
                </a:solidFill>
              </a:rPr>
              <a:t> - Af Team Danmark</a:t>
            </a:r>
          </a:p>
          <a:p>
            <a:pPr marL="0" indent="0">
              <a:buNone/>
            </a:pPr>
            <a:endParaRPr lang="da-DK" sz="2400" dirty="0">
              <a:solidFill>
                <a:schemeClr val="bg1"/>
              </a:solidFill>
            </a:endParaRPr>
          </a:p>
          <a:p>
            <a:pPr marL="0" indent="0">
              <a:buNone/>
            </a:pPr>
            <a:r>
              <a:rPr lang="da-DK" sz="2400" dirty="0">
                <a:solidFill>
                  <a:schemeClr val="bg1"/>
                </a:solidFill>
              </a:rPr>
              <a:t>Du kan tilmelde dig/anmode om et Team Danmark basalernæringskursus, som bygger videre på det, du har lært i løbet af de seneste tre år. </a:t>
            </a:r>
          </a:p>
          <a:p>
            <a:pPr marL="0" indent="0" algn="ctr">
              <a:buNone/>
            </a:pPr>
            <a:endParaRPr lang="da-DK" i="1" dirty="0">
              <a:solidFill>
                <a:schemeClr val="bg1"/>
              </a:solidFill>
              <a:latin typeface="+mj-lt"/>
            </a:endParaRPr>
          </a:p>
        </p:txBody>
      </p:sp>
    </p:spTree>
    <p:extLst>
      <p:ext uri="{BB962C8B-B14F-4D97-AF65-F5344CB8AC3E}">
        <p14:creationId xmlns:p14="http://schemas.microsoft.com/office/powerpoint/2010/main" val="2514650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FB64B711-25ED-7DC0-B365-1D3DD51149EB}"/>
              </a:ext>
            </a:extLst>
          </p:cNvPr>
          <p:cNvSpPr txBox="1"/>
          <p:nvPr/>
        </p:nvSpPr>
        <p:spPr>
          <a:xfrm>
            <a:off x="1003002" y="3681620"/>
            <a:ext cx="8509495" cy="1169551"/>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Tak for i dag</a:t>
            </a:r>
            <a:endPar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542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F8E88-0813-5543-AA5F-042695E89680}"/>
              </a:ext>
            </a:extLst>
          </p:cNvPr>
          <p:cNvSpPr>
            <a:spLocks noGrp="1"/>
          </p:cNvSpPr>
          <p:nvPr>
            <p:ph type="title"/>
          </p:nvPr>
        </p:nvSpPr>
        <p:spPr>
          <a:xfrm>
            <a:off x="258096" y="689589"/>
            <a:ext cx="10515600" cy="1325563"/>
          </a:xfrm>
        </p:spPr>
        <p:txBody>
          <a:bodyPr>
            <a:normAutofit/>
          </a:bodyPr>
          <a:lstStyle/>
          <a:p>
            <a:pPr algn="r"/>
            <a:r>
              <a:rPr lang="da-DK" sz="3600" b="1" dirty="0">
                <a:solidFill>
                  <a:srgbClr val="DC2F48"/>
                </a:solidFill>
              </a:rPr>
              <a:t>Evalueringsspørgsmål</a:t>
            </a:r>
          </a:p>
        </p:txBody>
      </p:sp>
      <p:sp>
        <p:nvSpPr>
          <p:cNvPr id="3" name="Pladsholder til indhold 2">
            <a:extLst>
              <a:ext uri="{FF2B5EF4-FFF2-40B4-BE49-F238E27FC236}">
                <a16:creationId xmlns:a16="http://schemas.microsoft.com/office/drawing/2014/main" id="{3FFA7620-E9BC-C948-A437-C92C6F7025E0}"/>
              </a:ext>
            </a:extLst>
          </p:cNvPr>
          <p:cNvSpPr>
            <a:spLocks noGrp="1"/>
          </p:cNvSpPr>
          <p:nvPr>
            <p:ph idx="1"/>
          </p:nvPr>
        </p:nvSpPr>
        <p:spPr>
          <a:xfrm>
            <a:off x="5075902" y="2015152"/>
            <a:ext cx="6742471" cy="4351338"/>
          </a:xfrm>
        </p:spPr>
        <p:txBody>
          <a:bodyPr>
            <a:normAutofit/>
          </a:bodyPr>
          <a:lstStyle/>
          <a:p>
            <a:pPr lvl="0"/>
            <a:r>
              <a:rPr lang="da-DK" sz="2400" dirty="0"/>
              <a:t>Hvordan kommer det til udtryk, at du har arbejdet med mad og spisevaner? </a:t>
            </a:r>
          </a:p>
          <a:p>
            <a:pPr lvl="0"/>
            <a:r>
              <a:rPr lang="da-DK" sz="2400" dirty="0"/>
              <a:t>Hvilken retning har du bevæget dig?</a:t>
            </a:r>
          </a:p>
          <a:p>
            <a:pPr lvl="0"/>
            <a:r>
              <a:rPr lang="da-DK" sz="2400" dirty="0"/>
              <a:t>Hvad er gået godt, og hvad har været svært? </a:t>
            </a:r>
          </a:p>
          <a:p>
            <a:pPr lvl="0"/>
            <a:r>
              <a:rPr lang="da-DK" sz="2400" dirty="0"/>
              <a:t>Hvem har hjulpet dig?</a:t>
            </a:r>
          </a:p>
          <a:p>
            <a:pPr lvl="0"/>
            <a:r>
              <a:rPr lang="da-DK" sz="2400" dirty="0"/>
              <a:t>Hvad kunne være gået bedre?</a:t>
            </a:r>
          </a:p>
          <a:p>
            <a:pPr lvl="0"/>
            <a:r>
              <a:rPr lang="da-DK" sz="2400" dirty="0"/>
              <a:t>Hvad skal du arbejde med fremadrettet?</a:t>
            </a:r>
          </a:p>
          <a:p>
            <a:pPr lvl="0"/>
            <a:r>
              <a:rPr lang="da-DK" sz="2400" dirty="0"/>
              <a:t>Hvad skal du gøre for at få et endnu bedre forhold til mad og sundhed?</a:t>
            </a:r>
          </a:p>
          <a:p>
            <a:endParaRPr lang="da-DK" sz="2400" dirty="0"/>
          </a:p>
        </p:txBody>
      </p:sp>
    </p:spTree>
    <p:extLst>
      <p:ext uri="{BB962C8B-B14F-4D97-AF65-F5344CB8AC3E}">
        <p14:creationId xmlns:p14="http://schemas.microsoft.com/office/powerpoint/2010/main" val="56540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11F7D8AE-9157-654F-9DE4-80C0269D9655}"/>
              </a:ext>
            </a:extLst>
          </p:cNvPr>
          <p:cNvSpPr>
            <a:spLocks noGrp="1"/>
          </p:cNvSpPr>
          <p:nvPr>
            <p:ph idx="1"/>
          </p:nvPr>
        </p:nvSpPr>
        <p:spPr>
          <a:xfrm>
            <a:off x="838200" y="1253331"/>
            <a:ext cx="10515600" cy="4351338"/>
          </a:xfrm>
        </p:spPr>
        <p:txBody>
          <a:bodyPr>
            <a:normAutofit/>
          </a:bodyPr>
          <a:lstStyle/>
          <a:p>
            <a:pPr marL="0" indent="0">
              <a:buNone/>
            </a:pPr>
            <a:r>
              <a:rPr lang="da-DK" sz="2200" b="1" dirty="0">
                <a:solidFill>
                  <a:srgbClr val="DC2F48"/>
                </a:solidFill>
                <a:latin typeface="+mj-lt"/>
              </a:rPr>
              <a:t>I det næste skal du</a:t>
            </a:r>
            <a:r>
              <a:rPr lang="da-DK" sz="2200" dirty="0">
                <a:solidFill>
                  <a:srgbClr val="DC2F48"/>
                </a:solidFill>
                <a:latin typeface="+mj-lt"/>
              </a:rPr>
              <a:t>:</a:t>
            </a:r>
          </a:p>
          <a:p>
            <a:pPr marL="0" indent="0">
              <a:buNone/>
            </a:pPr>
            <a:endParaRPr lang="da-DK" sz="2200" dirty="0">
              <a:latin typeface="+mj-lt"/>
            </a:endParaRPr>
          </a:p>
          <a:p>
            <a:r>
              <a:rPr lang="da-DK" sz="2200" dirty="0"/>
              <a:t>Blive endnu klogere på madens næringsstoffer og deres betydning for sundhed og sport</a:t>
            </a:r>
          </a:p>
          <a:p>
            <a:pPr lvl="1"/>
            <a:r>
              <a:rPr lang="da-DK" sz="2200" dirty="0"/>
              <a:t>Kulhydrat og træning; et suverænt makkerpar</a:t>
            </a:r>
          </a:p>
          <a:p>
            <a:pPr lvl="1"/>
            <a:r>
              <a:rPr lang="da-DK" sz="2200" dirty="0"/>
              <a:t>Protein og træning; fra mund til muskel</a:t>
            </a:r>
          </a:p>
          <a:p>
            <a:pPr lvl="1"/>
            <a:r>
              <a:rPr lang="da-DK" sz="2200" dirty="0"/>
              <a:t>Fedt; det fede næringsstof </a:t>
            </a:r>
          </a:p>
          <a:p>
            <a:pPr lvl="0"/>
            <a:r>
              <a:rPr lang="da-DK" sz="2200" dirty="0"/>
              <a:t>Lære, hvordan du kan tilpasse din kost til træning og konkurrence</a:t>
            </a:r>
          </a:p>
          <a:p>
            <a:pPr lvl="0"/>
            <a:r>
              <a:rPr lang="da-DK" sz="2200" dirty="0"/>
              <a:t>Præsenteres for facts om væske, restitution og søvn</a:t>
            </a:r>
          </a:p>
          <a:p>
            <a:pPr marL="0" indent="0">
              <a:buNone/>
            </a:pPr>
            <a:endParaRPr lang="da-DK" sz="2200" dirty="0"/>
          </a:p>
          <a:p>
            <a:pPr marL="0" indent="0">
              <a:buNone/>
            </a:pPr>
            <a:endParaRPr lang="da-DK" sz="2200" dirty="0">
              <a:latin typeface="+mj-lt"/>
            </a:endParaRPr>
          </a:p>
          <a:p>
            <a:endParaRPr lang="da-DK" dirty="0"/>
          </a:p>
        </p:txBody>
      </p:sp>
    </p:spTree>
    <p:extLst>
      <p:ext uri="{BB962C8B-B14F-4D97-AF65-F5344CB8AC3E}">
        <p14:creationId xmlns:p14="http://schemas.microsoft.com/office/powerpoint/2010/main" val="136317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C30361F-7989-F681-AAAF-A08EA4DD3C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44355" y="-211233"/>
            <a:ext cx="5647904" cy="7383600"/>
          </a:xfrm>
          <a:prstGeom prst="rect">
            <a:avLst/>
          </a:prstGeom>
        </p:spPr>
      </p:pic>
      <p:sp>
        <p:nvSpPr>
          <p:cNvPr id="4" name="Tekstfelt 3">
            <a:extLst>
              <a:ext uri="{FF2B5EF4-FFF2-40B4-BE49-F238E27FC236}">
                <a16:creationId xmlns:a16="http://schemas.microsoft.com/office/drawing/2014/main" id="{96D10A5A-B06A-88B8-1C8D-0DF7DC32C146}"/>
              </a:ext>
            </a:extLst>
          </p:cNvPr>
          <p:cNvSpPr txBox="1"/>
          <p:nvPr/>
        </p:nvSpPr>
        <p:spPr>
          <a:xfrm>
            <a:off x="1099741" y="1146672"/>
            <a:ext cx="5453005" cy="523220"/>
          </a:xfrm>
          <a:prstGeom prst="rect">
            <a:avLst/>
          </a:prstGeom>
          <a:noFill/>
        </p:spPr>
        <p:txBody>
          <a:bodyPr wrap="square">
            <a:spAutoFit/>
          </a:bodyPr>
          <a:lstStyle/>
          <a:p>
            <a:r>
              <a:rPr lang="da-DK" sz="2800" dirty="0" err="1">
                <a:solidFill>
                  <a:srgbClr val="DC2F48"/>
                </a:solidFill>
                <a:latin typeface="Arial Black"/>
              </a:rPr>
              <a:t>Cup-cake</a:t>
            </a:r>
            <a:r>
              <a:rPr lang="da-DK" sz="2800" dirty="0">
                <a:solidFill>
                  <a:srgbClr val="DC2F48"/>
                </a:solidFill>
                <a:latin typeface="Arial Black"/>
              </a:rPr>
              <a:t> modellen</a:t>
            </a:r>
          </a:p>
        </p:txBody>
      </p:sp>
      <p:sp>
        <p:nvSpPr>
          <p:cNvPr id="5" name="Pladsholder til indhold 2">
            <a:extLst>
              <a:ext uri="{FF2B5EF4-FFF2-40B4-BE49-F238E27FC236}">
                <a16:creationId xmlns:a16="http://schemas.microsoft.com/office/drawing/2014/main" id="{502FC451-D5D4-B2C6-7B4D-42A00A4A1435}"/>
              </a:ext>
            </a:extLst>
          </p:cNvPr>
          <p:cNvSpPr txBox="1">
            <a:spLocks/>
          </p:cNvSpPr>
          <p:nvPr/>
        </p:nvSpPr>
        <p:spPr>
          <a:xfrm>
            <a:off x="1107624" y="2409290"/>
            <a:ext cx="31512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a-DK" sz="2200" dirty="0">
                <a:solidFill>
                  <a:srgbClr val="000000"/>
                </a:solidFill>
                <a:latin typeface="Arial" panose="020B0604020202020204" pitchFamily="34" charset="0"/>
                <a:cs typeface="Arial" panose="020B0604020202020204" pitchFamily="34" charset="0"/>
              </a:rPr>
              <a:t>H</a:t>
            </a:r>
            <a:r>
              <a:rPr kumimoji="0" lang="da-DK"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vor stor en effekt har forskellige typer af fødevarekategorier for præstationen?</a:t>
            </a:r>
            <a:endParaRPr lang="da-DK"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864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6380E7-7228-1049-A5AA-5DB2BB516647}"/>
              </a:ext>
            </a:extLst>
          </p:cNvPr>
          <p:cNvGraphicFramePr/>
          <p:nvPr>
            <p:extLst>
              <p:ext uri="{D42A27DB-BD31-4B8C-83A1-F6EECF244321}">
                <p14:modId xmlns:p14="http://schemas.microsoft.com/office/powerpoint/2010/main" val="3477549905"/>
              </p:ext>
            </p:extLst>
          </p:nvPr>
        </p:nvGraphicFramePr>
        <p:xfrm>
          <a:off x="609247" y="-341307"/>
          <a:ext cx="10530703" cy="7540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364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D9D8DF5-D407-4F35-BC1E-5B508496ECE5}"/>
              </a:ext>
            </a:extLst>
          </p:cNvPr>
          <p:cNvPicPr/>
          <p:nvPr/>
        </p:nvPicPr>
        <p:blipFill>
          <a:blip r:embed="rId3">
            <a:extLst>
              <a:ext uri="{28A0092B-C50C-407E-A947-70E740481C1C}">
                <a14:useLocalDpi xmlns:a14="http://schemas.microsoft.com/office/drawing/2010/main" val="0"/>
              </a:ext>
            </a:extLst>
          </a:blip>
          <a:srcRect t="5269" b="5269"/>
          <a:stretch/>
        </p:blipFill>
        <p:spPr bwMode="auto">
          <a:xfrm>
            <a:off x="798867" y="2276167"/>
            <a:ext cx="4908755" cy="4395019"/>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15F6C3A-0E7B-5047-A30D-122A5CF4C9F9}"/>
              </a:ext>
            </a:extLst>
          </p:cNvPr>
          <p:cNvPicPr/>
          <p:nvPr/>
        </p:nvPicPr>
        <p:blipFill>
          <a:blip r:embed="rId4">
            <a:extLst>
              <a:ext uri="{28A0092B-C50C-407E-A947-70E740481C1C}">
                <a14:useLocalDpi xmlns:a14="http://schemas.microsoft.com/office/drawing/2010/main" val="0"/>
              </a:ext>
            </a:extLst>
          </a:blip>
          <a:srcRect t="5269" b="5269"/>
          <a:stretch/>
        </p:blipFill>
        <p:spPr bwMode="auto">
          <a:xfrm>
            <a:off x="6327056" y="2276169"/>
            <a:ext cx="4908755" cy="4395019"/>
          </a:xfrm>
          <a:prstGeom prst="rect">
            <a:avLst/>
          </a:prstGeom>
          <a:ln>
            <a:noFill/>
          </a:ln>
          <a:extLst>
            <a:ext uri="{53640926-AAD7-44D8-BBD7-CCE9431645EC}">
              <a14:shadowObscured xmlns:a14="http://schemas.microsoft.com/office/drawing/2010/main"/>
            </a:ext>
          </a:extLst>
        </p:spPr>
      </p:pic>
      <p:sp>
        <p:nvSpPr>
          <p:cNvPr id="4" name="Rektangel 3">
            <a:extLst>
              <a:ext uri="{FF2B5EF4-FFF2-40B4-BE49-F238E27FC236}">
                <a16:creationId xmlns:a16="http://schemas.microsoft.com/office/drawing/2014/main" id="{A3E2DA06-936E-F944-9CD7-84A97532124E}"/>
              </a:ext>
            </a:extLst>
          </p:cNvPr>
          <p:cNvSpPr/>
          <p:nvPr/>
        </p:nvSpPr>
        <p:spPr>
          <a:xfrm>
            <a:off x="887361" y="623934"/>
            <a:ext cx="10417278" cy="1237326"/>
          </a:xfrm>
          <a:prstGeom prst="rect">
            <a:avLst/>
          </a:prstGeom>
        </p:spPr>
        <p:txBody>
          <a:bodyPr wrap="square">
            <a:spAutoFit/>
          </a:bodyPr>
          <a:lstStyle/>
          <a:p>
            <a:pPr algn="ctr">
              <a:lnSpc>
                <a:spcPct val="115000"/>
              </a:lnSpc>
              <a:spcAft>
                <a:spcPts val="0"/>
              </a:spcAft>
            </a:pPr>
            <a:r>
              <a:rPr lang="da-DK" sz="2200" b="1" dirty="0">
                <a:solidFill>
                  <a:srgbClr val="DC2F48"/>
                </a:solidFill>
                <a:latin typeface="+mj-lt"/>
                <a:ea typeface="Calibri" panose="020F0502020204030204" pitchFamily="34" charset="0"/>
                <a:cs typeface="Times New Roman" panose="02020603050405020304" pitchFamily="18" charset="0"/>
              </a:rPr>
              <a:t>Y-tallerkenmodellen</a:t>
            </a:r>
            <a:r>
              <a:rPr lang="da-DK" sz="2200" dirty="0">
                <a:solidFill>
                  <a:srgbClr val="DC2F48"/>
                </a:solidFill>
                <a:latin typeface="+mj-lt"/>
                <a:ea typeface="Calibri" panose="020F0502020204030204" pitchFamily="34" charset="0"/>
                <a:cs typeface="Times New Roman" panose="02020603050405020304" pitchFamily="18" charset="0"/>
              </a:rPr>
              <a:t> kan anvendes ved op til 2 timers træning pr. dag, mens </a:t>
            </a:r>
            <a:r>
              <a:rPr lang="da-DK" sz="2200" b="1" dirty="0">
                <a:solidFill>
                  <a:srgbClr val="DC2F48"/>
                </a:solidFill>
                <a:latin typeface="+mj-lt"/>
                <a:ea typeface="Calibri" panose="020F0502020204030204" pitchFamily="34" charset="0"/>
                <a:cs typeface="Times New Roman" panose="02020603050405020304" pitchFamily="18" charset="0"/>
              </a:rPr>
              <a:t>Elite-tallerkenen</a:t>
            </a:r>
            <a:r>
              <a:rPr lang="da-DK" sz="2200" dirty="0">
                <a:solidFill>
                  <a:srgbClr val="DC2F48"/>
                </a:solidFill>
                <a:latin typeface="+mj-lt"/>
                <a:ea typeface="Calibri" panose="020F0502020204030204" pitchFamily="34" charset="0"/>
                <a:cs typeface="Times New Roman" panose="02020603050405020304" pitchFamily="18" charset="0"/>
              </a:rPr>
              <a:t> fungerer godt til dage med mere end 2 timers træning eller flere daglige træningspas.</a:t>
            </a:r>
          </a:p>
        </p:txBody>
      </p:sp>
    </p:spTree>
    <p:extLst>
      <p:ext uri="{BB962C8B-B14F-4D97-AF65-F5344CB8AC3E}">
        <p14:creationId xmlns:p14="http://schemas.microsoft.com/office/powerpoint/2010/main" val="200768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A286D03-9F84-BB21-2925-47370D2874AC}"/>
              </a:ext>
            </a:extLst>
          </p:cNvPr>
          <p:cNvPicPr>
            <a:picLocks noChangeAspect="1"/>
          </p:cNvPicPr>
          <p:nvPr/>
        </p:nvPicPr>
        <p:blipFill>
          <a:blip r:embed="rId3"/>
          <a:stretch>
            <a:fillRect/>
          </a:stretch>
        </p:blipFill>
        <p:spPr>
          <a:xfrm>
            <a:off x="528637" y="871537"/>
            <a:ext cx="11134725" cy="5114925"/>
          </a:xfrm>
          <a:prstGeom prst="rect">
            <a:avLst/>
          </a:prstGeom>
        </p:spPr>
      </p:pic>
    </p:spTree>
    <p:extLst>
      <p:ext uri="{BB962C8B-B14F-4D97-AF65-F5344CB8AC3E}">
        <p14:creationId xmlns:p14="http://schemas.microsoft.com/office/powerpoint/2010/main" val="146366754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81F8EF-6595-4995-A660-2474A8A4B9A0}">
  <ds:schemaRefs>
    <ds:schemaRef ds:uri="http://schemas.microsoft.com/office/2006/metadata/properties"/>
    <ds:schemaRef ds:uri="http://schemas.microsoft.com/office/infopath/2007/PartnerControls"/>
    <ds:schemaRef ds:uri="30fd8fb3-0b55-40c5-8c15-3a3ad201fdd3"/>
    <ds:schemaRef ds:uri="20741a84-6104-4cdc-8c70-eca0c2de1303"/>
  </ds:schemaRefs>
</ds:datastoreItem>
</file>

<file path=customXml/itemProps2.xml><?xml version="1.0" encoding="utf-8"?>
<ds:datastoreItem xmlns:ds="http://schemas.openxmlformats.org/officeDocument/2006/customXml" ds:itemID="{56249AB2-0151-411C-854E-B3BB1810540F}">
  <ds:schemaRefs>
    <ds:schemaRef ds:uri="http://schemas.microsoft.com/sharepoint/v3/contenttype/forms"/>
  </ds:schemaRefs>
</ds:datastoreItem>
</file>

<file path=customXml/itemProps3.xml><?xml version="1.0" encoding="utf-8"?>
<ds:datastoreItem xmlns:ds="http://schemas.openxmlformats.org/officeDocument/2006/customXml" ds:itemID="{FAFCC9ED-795C-4A9C-8C55-16EEAEFE2C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293</TotalTime>
  <Words>2102</Words>
  <Application>Microsoft Office PowerPoint</Application>
  <PresentationFormat>Widescreen</PresentationFormat>
  <Paragraphs>185</Paragraphs>
  <Slides>37</Slides>
  <Notes>2</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37</vt:i4>
      </vt:variant>
    </vt:vector>
  </HeadingPairs>
  <TitlesOfParts>
    <vt:vector size="45" baseType="lpstr">
      <vt:lpstr>Arial</vt:lpstr>
      <vt:lpstr>Arial Black</vt:lpstr>
      <vt:lpstr>Calibri</vt:lpstr>
      <vt:lpstr>Calibri Light</vt:lpstr>
      <vt:lpstr>Times New Roman</vt:lpstr>
      <vt:lpstr>Wingdings</vt:lpstr>
      <vt:lpstr>Office-tema</vt:lpstr>
      <vt:lpstr>1_Office-tema</vt:lpstr>
      <vt:lpstr>PowerPoint-præsentation</vt:lpstr>
      <vt:lpstr>Hvordan tilpasser jeg bedst og nemmest min kost og finder den rette madstrategi?</vt:lpstr>
      <vt:lpstr>På 8. årgang arbejdede du med:</vt:lpstr>
      <vt:lpstr>Evalueringsspørgsmål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Tal sammen to og to, om jeres eget podie - Hvilke kilder til kulhydrat, fedt og protein indgår i jeres daglige kost? </vt:lpstr>
      <vt:lpstr>PowerPoint-præsentation</vt:lpstr>
      <vt:lpstr>PowerPoint-præsentation</vt:lpstr>
      <vt:lpstr>En god udholdenhed kræver nok jern </vt:lpstr>
      <vt:lpstr>PowerPoint-præsentation</vt:lpstr>
      <vt:lpstr>Tal med din sidemand:   Er du godt beskyttet i din hverdag og til træning?  (får du nok beskyttelsesmad, er der variation og bruger du tilskud?) </vt:lpstr>
      <vt:lpstr>Kosttilskud</vt:lpstr>
      <vt:lpstr>6 nemme genveje til mad med variation og næring</vt:lpstr>
      <vt:lpstr>PowerPoint-præsentation</vt:lpstr>
      <vt:lpstr>Giv et eksempel på to hovedmåltider, fx en madpakke og en aftensmad, der opfylder kriterierne for variation og næring</vt:lpstr>
      <vt:lpstr>Væskebehov og strategier til at drikke nok</vt:lpstr>
      <vt:lpstr>PowerPoint-præsentation</vt:lpstr>
      <vt:lpstr>Sådan sikrer du væskebalance til hverdag, træning og konkurrence</vt:lpstr>
      <vt:lpstr>Lav sammen med din sidemand en række praktiske råd til at drikke nok i hverdagen</vt:lpstr>
      <vt:lpstr>Du kan ikke præstere bedre, end du restituerer</vt:lpstr>
      <vt:lpstr>Du kan ikke præstere bedre, end du restituerer</vt:lpstr>
      <vt:lpstr>Børn og unge anbefales at sove 8-10 timer hver nat</vt:lpstr>
      <vt:lpstr>PowerPoint-præsentation</vt:lpstr>
      <vt:lpstr>Fremover kan du forvente at opleve, at:</vt:lpstr>
      <vt:lpstr>Det skal du huske fra atletuddannelsens sidste del:</vt:lpstr>
      <vt:lpstr>Hvilke 3 udsagn passer bedst på dig nu?</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Hvordan tilpasser jeg bedst og nemmest min kost og finder den rette madstrategi? 9. årgang</dc:title>
  <dc:creator>Peter Jensen</dc:creator>
  <cp:lastModifiedBy>Mads Sejerøe Jørgensen</cp:lastModifiedBy>
  <cp:revision>1</cp:revision>
  <dcterms:created xsi:type="dcterms:W3CDTF">2022-05-31T08:43:07Z</dcterms:created>
  <dcterms:modified xsi:type="dcterms:W3CDTF">2022-10-03T10:52:30Z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