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5"/>
  </p:notesMasterIdLst>
  <p:sldIdLst>
    <p:sldId id="277" r:id="rId6"/>
    <p:sldId id="299" r:id="rId7"/>
    <p:sldId id="278" r:id="rId8"/>
    <p:sldId id="279" r:id="rId9"/>
    <p:sldId id="276" r:id="rId10"/>
    <p:sldId id="377" r:id="rId11"/>
    <p:sldId id="280" r:id="rId12"/>
    <p:sldId id="281" r:id="rId13"/>
    <p:sldId id="282" r:id="rId14"/>
    <p:sldId id="283" r:id="rId15"/>
    <p:sldId id="284" r:id="rId16"/>
    <p:sldId id="378" r:id="rId17"/>
    <p:sldId id="379" r:id="rId18"/>
    <p:sldId id="380" r:id="rId19"/>
    <p:sldId id="285" r:id="rId20"/>
    <p:sldId id="286" r:id="rId21"/>
    <p:sldId id="287" r:id="rId22"/>
    <p:sldId id="288" r:id="rId23"/>
    <p:sldId id="289" r:id="rId24"/>
    <p:sldId id="290" r:id="rId25"/>
    <p:sldId id="291" r:id="rId26"/>
    <p:sldId id="292" r:id="rId27"/>
    <p:sldId id="293" r:id="rId28"/>
    <p:sldId id="294" r:id="rId29"/>
    <p:sldId id="295" r:id="rId30"/>
    <p:sldId id="296" r:id="rId31"/>
    <p:sldId id="297" r:id="rId32"/>
    <p:sldId id="298" r:id="rId33"/>
    <p:sldId id="300" r:id="rId34"/>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2F48"/>
    <a:srgbClr val="B3B3B3"/>
    <a:srgbClr val="D9D9D9"/>
    <a:srgbClr val="E6E6E6"/>
    <a:srgbClr val="F3F3F3"/>
    <a:srgbClr val="000000"/>
    <a:srgbClr val="A97C50"/>
    <a:srgbClr val="17253E"/>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9" d="100"/>
          <a:sy n="79" d="100"/>
        </p:scale>
        <p:origin x="763" y="43"/>
      </p:cViewPr>
      <p:guideLst/>
    </p:cSldViewPr>
  </p:slideViewPr>
  <p:notesTextViewPr>
    <p:cViewPr>
      <p:scale>
        <a:sx n="1" d="1"/>
        <a:sy n="1" d="1"/>
      </p:scale>
      <p:origin x="0" y="0"/>
    </p:cViewPr>
  </p:notesTextViewPr>
  <p:notesViewPr>
    <p:cSldViewPr snapToGrid="0">
      <p:cViewPr varScale="1">
        <p:scale>
          <a:sx n="97" d="100"/>
          <a:sy n="97" d="100"/>
        </p:scale>
        <p:origin x="351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ds Sejerøe Jørgensen" userId="855c9085-062d-4804-b0b4-6ddc3805a0c4" providerId="ADAL" clId="{AC2D41C8-1219-40FD-8B4F-C4B30A5E4E62}"/>
    <pc:docChg chg="undo custSel addSld delSld modSld">
      <pc:chgData name="Mads Sejerøe Jørgensen" userId="855c9085-062d-4804-b0b4-6ddc3805a0c4" providerId="ADAL" clId="{AC2D41C8-1219-40FD-8B4F-C4B30A5E4E62}" dt="2022-09-29T10:24:29.352" v="138" actId="20577"/>
      <pc:docMkLst>
        <pc:docMk/>
      </pc:docMkLst>
      <pc:sldChg chg="modSp mod setBg">
        <pc:chgData name="Mads Sejerøe Jørgensen" userId="855c9085-062d-4804-b0b4-6ddc3805a0c4" providerId="ADAL" clId="{AC2D41C8-1219-40FD-8B4F-C4B30A5E4E62}" dt="2022-09-29T08:14:45.949" v="7"/>
        <pc:sldMkLst>
          <pc:docMk/>
          <pc:sldMk cId="3726149281" sldId="283"/>
        </pc:sldMkLst>
        <pc:spChg chg="mod">
          <ac:chgData name="Mads Sejerøe Jørgensen" userId="855c9085-062d-4804-b0b4-6ddc3805a0c4" providerId="ADAL" clId="{AC2D41C8-1219-40FD-8B4F-C4B30A5E4E62}" dt="2022-09-29T08:13:24.020" v="2" actId="1076"/>
          <ac:spMkLst>
            <pc:docMk/>
            <pc:sldMk cId="3726149281" sldId="283"/>
            <ac:spMk id="14" creationId="{E661E5F7-33A1-1C43-B647-10002B1A3722}"/>
          </ac:spMkLst>
        </pc:spChg>
        <pc:spChg chg="mod">
          <ac:chgData name="Mads Sejerøe Jørgensen" userId="855c9085-062d-4804-b0b4-6ddc3805a0c4" providerId="ADAL" clId="{AC2D41C8-1219-40FD-8B4F-C4B30A5E4E62}" dt="2022-09-29T08:13:49.888" v="3" actId="1076"/>
          <ac:spMkLst>
            <pc:docMk/>
            <pc:sldMk cId="3726149281" sldId="283"/>
            <ac:spMk id="15" creationId="{F0DCA368-4206-F142-B816-CB731DEEDF60}"/>
          </ac:spMkLst>
        </pc:spChg>
        <pc:spChg chg="mod">
          <ac:chgData name="Mads Sejerøe Jørgensen" userId="855c9085-062d-4804-b0b4-6ddc3805a0c4" providerId="ADAL" clId="{AC2D41C8-1219-40FD-8B4F-C4B30A5E4E62}" dt="2022-09-29T08:14:09.413" v="4" actId="1076"/>
          <ac:spMkLst>
            <pc:docMk/>
            <pc:sldMk cId="3726149281" sldId="283"/>
            <ac:spMk id="16" creationId="{04A843F2-0904-074A-9F2A-5EB850AC83BE}"/>
          </ac:spMkLst>
        </pc:spChg>
        <pc:spChg chg="mod">
          <ac:chgData name="Mads Sejerøe Jørgensen" userId="855c9085-062d-4804-b0b4-6ddc3805a0c4" providerId="ADAL" clId="{AC2D41C8-1219-40FD-8B4F-C4B30A5E4E62}" dt="2022-09-29T08:13:06.603" v="1" actId="1076"/>
          <ac:spMkLst>
            <pc:docMk/>
            <pc:sldMk cId="3726149281" sldId="283"/>
            <ac:spMk id="17" creationId="{F764CEBB-43BE-934A-BD0C-C3107392D553}"/>
          </ac:spMkLst>
        </pc:spChg>
      </pc:sldChg>
      <pc:sldChg chg="addSp delSp modSp mod">
        <pc:chgData name="Mads Sejerøe Jørgensen" userId="855c9085-062d-4804-b0b4-6ddc3805a0c4" providerId="ADAL" clId="{AC2D41C8-1219-40FD-8B4F-C4B30A5E4E62}" dt="2022-09-29T09:09:39.160" v="73" actId="1076"/>
        <pc:sldMkLst>
          <pc:docMk/>
          <pc:sldMk cId="1576402137" sldId="284"/>
        </pc:sldMkLst>
        <pc:spChg chg="del topLvl">
          <ac:chgData name="Mads Sejerøe Jørgensen" userId="855c9085-062d-4804-b0b4-6ddc3805a0c4" providerId="ADAL" clId="{AC2D41C8-1219-40FD-8B4F-C4B30A5E4E62}" dt="2022-09-29T08:45:26.144" v="15" actId="478"/>
          <ac:spMkLst>
            <pc:docMk/>
            <pc:sldMk cId="1576402137" sldId="284"/>
            <ac:spMk id="4" creationId="{E9106697-3CC0-A085-FFFD-246BAAB780C4}"/>
          </ac:spMkLst>
        </pc:spChg>
        <pc:spChg chg="del mod topLvl">
          <ac:chgData name="Mads Sejerøe Jørgensen" userId="855c9085-062d-4804-b0b4-6ddc3805a0c4" providerId="ADAL" clId="{AC2D41C8-1219-40FD-8B4F-C4B30A5E4E62}" dt="2022-09-29T08:45:28.669" v="16" actId="478"/>
          <ac:spMkLst>
            <pc:docMk/>
            <pc:sldMk cId="1576402137" sldId="284"/>
            <ac:spMk id="5" creationId="{3374EB64-16A4-9DFF-02D7-5A5F3AB7BDA4}"/>
          </ac:spMkLst>
        </pc:spChg>
        <pc:grpChg chg="del">
          <ac:chgData name="Mads Sejerøe Jørgensen" userId="855c9085-062d-4804-b0b4-6ddc3805a0c4" providerId="ADAL" clId="{AC2D41C8-1219-40FD-8B4F-C4B30A5E4E62}" dt="2022-09-29T08:45:26.144" v="15" actId="478"/>
          <ac:grpSpMkLst>
            <pc:docMk/>
            <pc:sldMk cId="1576402137" sldId="284"/>
            <ac:grpSpMk id="3" creationId="{329CDC7B-EF98-E159-0FF1-1EA929A90F94}"/>
          </ac:grpSpMkLst>
        </pc:grpChg>
        <pc:graphicFrameChg chg="mod modGraphic">
          <ac:chgData name="Mads Sejerøe Jørgensen" userId="855c9085-062d-4804-b0b4-6ddc3805a0c4" providerId="ADAL" clId="{AC2D41C8-1219-40FD-8B4F-C4B30A5E4E62}" dt="2022-09-29T08:48:23.958" v="32" actId="207"/>
          <ac:graphicFrameMkLst>
            <pc:docMk/>
            <pc:sldMk cId="1576402137" sldId="284"/>
            <ac:graphicFrameMk id="2" creationId="{E58D6839-DBA8-FB42-81EE-D56ABD5A8A62}"/>
          </ac:graphicFrameMkLst>
        </pc:graphicFrameChg>
        <pc:picChg chg="add mod">
          <ac:chgData name="Mads Sejerøe Jørgensen" userId="855c9085-062d-4804-b0b4-6ddc3805a0c4" providerId="ADAL" clId="{AC2D41C8-1219-40FD-8B4F-C4B30A5E4E62}" dt="2022-09-29T09:09:39.160" v="73" actId="1076"/>
          <ac:picMkLst>
            <pc:docMk/>
            <pc:sldMk cId="1576402137" sldId="284"/>
            <ac:picMk id="7" creationId="{C3D28644-4AB1-E113-320E-87E6F05086EA}"/>
          </ac:picMkLst>
        </pc:picChg>
      </pc:sldChg>
      <pc:sldChg chg="modSp mod">
        <pc:chgData name="Mads Sejerøe Jørgensen" userId="855c9085-062d-4804-b0b4-6ddc3805a0c4" providerId="ADAL" clId="{AC2D41C8-1219-40FD-8B4F-C4B30A5E4E62}" dt="2022-09-29T10:24:29.352" v="138" actId="20577"/>
        <pc:sldMkLst>
          <pc:docMk/>
          <pc:sldMk cId="2979980779" sldId="292"/>
        </pc:sldMkLst>
        <pc:spChg chg="mod">
          <ac:chgData name="Mads Sejerøe Jørgensen" userId="855c9085-062d-4804-b0b4-6ddc3805a0c4" providerId="ADAL" clId="{AC2D41C8-1219-40FD-8B4F-C4B30A5E4E62}" dt="2022-09-29T10:24:29.352" v="138" actId="20577"/>
          <ac:spMkLst>
            <pc:docMk/>
            <pc:sldMk cId="2979980779" sldId="292"/>
            <ac:spMk id="3" creationId="{B214D774-5A2B-1D47-AAA5-0475864938C4}"/>
          </ac:spMkLst>
        </pc:spChg>
      </pc:sldChg>
      <pc:sldChg chg="del">
        <pc:chgData name="Mads Sejerøe Jørgensen" userId="855c9085-062d-4804-b0b4-6ddc3805a0c4" providerId="ADAL" clId="{AC2D41C8-1219-40FD-8B4F-C4B30A5E4E62}" dt="2022-09-29T08:42:11.037" v="9" actId="47"/>
        <pc:sldMkLst>
          <pc:docMk/>
          <pc:sldMk cId="2870864548" sldId="376"/>
        </pc:sldMkLst>
      </pc:sldChg>
      <pc:sldChg chg="add">
        <pc:chgData name="Mads Sejerøe Jørgensen" userId="855c9085-062d-4804-b0b4-6ddc3805a0c4" providerId="ADAL" clId="{AC2D41C8-1219-40FD-8B4F-C4B30A5E4E62}" dt="2022-09-29T08:42:05.460" v="8"/>
        <pc:sldMkLst>
          <pc:docMk/>
          <pc:sldMk cId="348183734" sldId="377"/>
        </pc:sldMkLst>
      </pc:sldChg>
      <pc:sldChg chg="addSp delSp modSp add mod">
        <pc:chgData name="Mads Sejerøe Jørgensen" userId="855c9085-062d-4804-b0b4-6ddc3805a0c4" providerId="ADAL" clId="{AC2D41C8-1219-40FD-8B4F-C4B30A5E4E62}" dt="2022-09-29T10:18:42.782" v="120" actId="20577"/>
        <pc:sldMkLst>
          <pc:docMk/>
          <pc:sldMk cId="2676163821" sldId="378"/>
        </pc:sldMkLst>
        <pc:spChg chg="del topLvl">
          <ac:chgData name="Mads Sejerøe Jørgensen" userId="855c9085-062d-4804-b0b4-6ddc3805a0c4" providerId="ADAL" clId="{AC2D41C8-1219-40FD-8B4F-C4B30A5E4E62}" dt="2022-09-29T08:54:33.590" v="38" actId="478"/>
          <ac:spMkLst>
            <pc:docMk/>
            <pc:sldMk cId="2676163821" sldId="378"/>
            <ac:spMk id="4" creationId="{E9106697-3CC0-A085-FFFD-246BAAB780C4}"/>
          </ac:spMkLst>
        </pc:spChg>
        <pc:spChg chg="del mod topLvl">
          <ac:chgData name="Mads Sejerøe Jørgensen" userId="855c9085-062d-4804-b0b4-6ddc3805a0c4" providerId="ADAL" clId="{AC2D41C8-1219-40FD-8B4F-C4B30A5E4E62}" dt="2022-09-29T08:54:30.862" v="37" actId="478"/>
          <ac:spMkLst>
            <pc:docMk/>
            <pc:sldMk cId="2676163821" sldId="378"/>
            <ac:spMk id="5" creationId="{3374EB64-16A4-9DFF-02D7-5A5F3AB7BDA4}"/>
          </ac:spMkLst>
        </pc:spChg>
        <pc:grpChg chg="del">
          <ac:chgData name="Mads Sejerøe Jørgensen" userId="855c9085-062d-4804-b0b4-6ddc3805a0c4" providerId="ADAL" clId="{AC2D41C8-1219-40FD-8B4F-C4B30A5E4E62}" dt="2022-09-29T08:54:30.862" v="37" actId="478"/>
          <ac:grpSpMkLst>
            <pc:docMk/>
            <pc:sldMk cId="2676163821" sldId="378"/>
            <ac:grpSpMk id="3" creationId="{329CDC7B-EF98-E159-0FF1-1EA929A90F94}"/>
          </ac:grpSpMkLst>
        </pc:grpChg>
        <pc:graphicFrameChg chg="mod modGraphic">
          <ac:chgData name="Mads Sejerøe Jørgensen" userId="855c9085-062d-4804-b0b4-6ddc3805a0c4" providerId="ADAL" clId="{AC2D41C8-1219-40FD-8B4F-C4B30A5E4E62}" dt="2022-09-29T10:18:42.782" v="120" actId="20577"/>
          <ac:graphicFrameMkLst>
            <pc:docMk/>
            <pc:sldMk cId="2676163821" sldId="378"/>
            <ac:graphicFrameMk id="2" creationId="{E58D6839-DBA8-FB42-81EE-D56ABD5A8A62}"/>
          </ac:graphicFrameMkLst>
        </pc:graphicFrameChg>
        <pc:picChg chg="add del mod">
          <ac:chgData name="Mads Sejerøe Jørgensen" userId="855c9085-062d-4804-b0b4-6ddc3805a0c4" providerId="ADAL" clId="{AC2D41C8-1219-40FD-8B4F-C4B30A5E4E62}" dt="2022-09-29T09:34:21.780" v="78" actId="478"/>
          <ac:picMkLst>
            <pc:docMk/>
            <pc:sldMk cId="2676163821" sldId="378"/>
            <ac:picMk id="4" creationId="{3F7575D7-31E0-8500-FCD2-200DC3130DFB}"/>
          </ac:picMkLst>
        </pc:picChg>
        <pc:picChg chg="add mod">
          <ac:chgData name="Mads Sejerøe Jørgensen" userId="855c9085-062d-4804-b0b4-6ddc3805a0c4" providerId="ADAL" clId="{AC2D41C8-1219-40FD-8B4F-C4B30A5E4E62}" dt="2022-09-29T10:18:30.686" v="116" actId="1076"/>
          <ac:picMkLst>
            <pc:docMk/>
            <pc:sldMk cId="2676163821" sldId="378"/>
            <ac:picMk id="6" creationId="{D216F913-0910-F6D1-4152-B6E9CCDD7270}"/>
          </ac:picMkLst>
        </pc:picChg>
      </pc:sldChg>
      <pc:sldChg chg="addSp delSp modSp add mod">
        <pc:chgData name="Mads Sejerøe Jørgensen" userId="855c9085-062d-4804-b0b4-6ddc3805a0c4" providerId="ADAL" clId="{AC2D41C8-1219-40FD-8B4F-C4B30A5E4E62}" dt="2022-09-29T10:18:03.969" v="114" actId="20577"/>
        <pc:sldMkLst>
          <pc:docMk/>
          <pc:sldMk cId="1171330378" sldId="379"/>
        </pc:sldMkLst>
        <pc:spChg chg="del topLvl">
          <ac:chgData name="Mads Sejerøe Jørgensen" userId="855c9085-062d-4804-b0b4-6ddc3805a0c4" providerId="ADAL" clId="{AC2D41C8-1219-40FD-8B4F-C4B30A5E4E62}" dt="2022-09-29T08:56:05.928" v="48" actId="478"/>
          <ac:spMkLst>
            <pc:docMk/>
            <pc:sldMk cId="1171330378" sldId="379"/>
            <ac:spMk id="4" creationId="{E9106697-3CC0-A085-FFFD-246BAAB780C4}"/>
          </ac:spMkLst>
        </pc:spChg>
        <pc:spChg chg="del topLvl">
          <ac:chgData name="Mads Sejerøe Jørgensen" userId="855c9085-062d-4804-b0b4-6ddc3805a0c4" providerId="ADAL" clId="{AC2D41C8-1219-40FD-8B4F-C4B30A5E4E62}" dt="2022-09-29T08:56:02.279" v="47" actId="478"/>
          <ac:spMkLst>
            <pc:docMk/>
            <pc:sldMk cId="1171330378" sldId="379"/>
            <ac:spMk id="5" creationId="{3374EB64-16A4-9DFF-02D7-5A5F3AB7BDA4}"/>
          </ac:spMkLst>
        </pc:spChg>
        <pc:grpChg chg="del">
          <ac:chgData name="Mads Sejerøe Jørgensen" userId="855c9085-062d-4804-b0b4-6ddc3805a0c4" providerId="ADAL" clId="{AC2D41C8-1219-40FD-8B4F-C4B30A5E4E62}" dt="2022-09-29T08:56:02.279" v="47" actId="478"/>
          <ac:grpSpMkLst>
            <pc:docMk/>
            <pc:sldMk cId="1171330378" sldId="379"/>
            <ac:grpSpMk id="3" creationId="{329CDC7B-EF98-E159-0FF1-1EA929A90F94}"/>
          </ac:grpSpMkLst>
        </pc:grpChg>
        <pc:graphicFrameChg chg="mod modGraphic">
          <ac:chgData name="Mads Sejerøe Jørgensen" userId="855c9085-062d-4804-b0b4-6ddc3805a0c4" providerId="ADAL" clId="{AC2D41C8-1219-40FD-8B4F-C4B30A5E4E62}" dt="2022-09-29T10:18:03.969" v="114" actId="20577"/>
          <ac:graphicFrameMkLst>
            <pc:docMk/>
            <pc:sldMk cId="1171330378" sldId="379"/>
            <ac:graphicFrameMk id="2" creationId="{E58D6839-DBA8-FB42-81EE-D56ABD5A8A62}"/>
          </ac:graphicFrameMkLst>
        </pc:graphicFrameChg>
        <pc:picChg chg="add del mod">
          <ac:chgData name="Mads Sejerøe Jørgensen" userId="855c9085-062d-4804-b0b4-6ddc3805a0c4" providerId="ADAL" clId="{AC2D41C8-1219-40FD-8B4F-C4B30A5E4E62}" dt="2022-09-29T09:38:41.682" v="90" actId="478"/>
          <ac:picMkLst>
            <pc:docMk/>
            <pc:sldMk cId="1171330378" sldId="379"/>
            <ac:picMk id="4" creationId="{DBD50C45-A4B4-5F8E-1F3D-C6262CF47DB3}"/>
          </ac:picMkLst>
        </pc:picChg>
        <pc:picChg chg="add del mod">
          <ac:chgData name="Mads Sejerøe Jørgensen" userId="855c9085-062d-4804-b0b4-6ddc3805a0c4" providerId="ADAL" clId="{AC2D41C8-1219-40FD-8B4F-C4B30A5E4E62}" dt="2022-09-29T10:09:26.560" v="102" actId="478"/>
          <ac:picMkLst>
            <pc:docMk/>
            <pc:sldMk cId="1171330378" sldId="379"/>
            <ac:picMk id="6" creationId="{8050A834-E292-4C85-2D8B-50FAD56290AB}"/>
          </ac:picMkLst>
        </pc:picChg>
        <pc:picChg chg="add mod">
          <ac:chgData name="Mads Sejerøe Jørgensen" userId="855c9085-062d-4804-b0b4-6ddc3805a0c4" providerId="ADAL" clId="{AC2D41C8-1219-40FD-8B4F-C4B30A5E4E62}" dt="2022-09-29T10:17:47.346" v="110" actId="1076"/>
          <ac:picMkLst>
            <pc:docMk/>
            <pc:sldMk cId="1171330378" sldId="379"/>
            <ac:picMk id="8" creationId="{163DDC5D-60CB-1B4D-4655-3BD88C3A8DE8}"/>
          </ac:picMkLst>
        </pc:picChg>
      </pc:sldChg>
      <pc:sldChg chg="addSp delSp modSp add mod">
        <pc:chgData name="Mads Sejerøe Jørgensen" userId="855c9085-062d-4804-b0b4-6ddc3805a0c4" providerId="ADAL" clId="{AC2D41C8-1219-40FD-8B4F-C4B30A5E4E62}" dt="2022-09-29T10:21:16.220" v="132" actId="1037"/>
        <pc:sldMkLst>
          <pc:docMk/>
          <pc:sldMk cId="1667963746" sldId="380"/>
        </pc:sldMkLst>
        <pc:spChg chg="mod">
          <ac:chgData name="Mads Sejerøe Jørgensen" userId="855c9085-062d-4804-b0b4-6ddc3805a0c4" providerId="ADAL" clId="{AC2D41C8-1219-40FD-8B4F-C4B30A5E4E62}" dt="2022-09-29T08:58:35.350" v="65" actId="6549"/>
          <ac:spMkLst>
            <pc:docMk/>
            <pc:sldMk cId="1667963746" sldId="380"/>
            <ac:spMk id="5" creationId="{3374EB64-16A4-9DFF-02D7-5A5F3AB7BDA4}"/>
          </ac:spMkLst>
        </pc:spChg>
        <pc:grpChg chg="add del mod">
          <ac:chgData name="Mads Sejerøe Jørgensen" userId="855c9085-062d-4804-b0b4-6ddc3805a0c4" providerId="ADAL" clId="{AC2D41C8-1219-40FD-8B4F-C4B30A5E4E62}" dt="2022-09-29T10:21:12.677" v="121" actId="1076"/>
          <ac:grpSpMkLst>
            <pc:docMk/>
            <pc:sldMk cId="1667963746" sldId="380"/>
            <ac:grpSpMk id="3" creationId="{329CDC7B-EF98-E159-0FF1-1EA929A90F94}"/>
          </ac:grpSpMkLst>
        </pc:grpChg>
        <pc:graphicFrameChg chg="del">
          <ac:chgData name="Mads Sejerøe Jørgensen" userId="855c9085-062d-4804-b0b4-6ddc3805a0c4" providerId="ADAL" clId="{AC2D41C8-1219-40FD-8B4F-C4B30A5E4E62}" dt="2022-09-29T08:57:20.659" v="54" actId="478"/>
          <ac:graphicFrameMkLst>
            <pc:docMk/>
            <pc:sldMk cId="1667963746" sldId="380"/>
            <ac:graphicFrameMk id="2" creationId="{E58D6839-DBA8-FB42-81EE-D56ABD5A8A62}"/>
          </ac:graphicFrameMkLst>
        </pc:graphicFrameChg>
        <pc:picChg chg="add mod">
          <ac:chgData name="Mads Sejerøe Jørgensen" userId="855c9085-062d-4804-b0b4-6ddc3805a0c4" providerId="ADAL" clId="{AC2D41C8-1219-40FD-8B4F-C4B30A5E4E62}" dt="2022-09-29T10:21:16.220" v="132" actId="1037"/>
          <ac:picMkLst>
            <pc:docMk/>
            <pc:sldMk cId="1667963746" sldId="380"/>
            <ac:picMk id="6" creationId="{1A16376D-0FD7-B28F-0B30-7EE978AD49C9}"/>
          </ac:picMkLst>
        </pc:picChg>
      </pc:sldChg>
    </pc:docChg>
  </pc:docChgLst>
  <pc:docChgLst>
    <pc:chgData name="Mads Sejerøe Jørgensen" userId="855c9085-062d-4804-b0b4-6ddc3805a0c4" providerId="ADAL" clId="{65E8D5BA-ED32-48A6-965C-7212256929A5}"/>
    <pc:docChg chg="undo custSel addSld delSld modSld modMainMaster">
      <pc:chgData name="Mads Sejerøe Jørgensen" userId="855c9085-062d-4804-b0b4-6ddc3805a0c4" providerId="ADAL" clId="{65E8D5BA-ED32-48A6-965C-7212256929A5}" dt="2022-09-30T12:59:51.329" v="1146" actId="20577"/>
      <pc:docMkLst>
        <pc:docMk/>
      </pc:docMkLst>
      <pc:sldChg chg="modSp mod setBg">
        <pc:chgData name="Mads Sejerøe Jørgensen" userId="855c9085-062d-4804-b0b4-6ddc3805a0c4" providerId="ADAL" clId="{65E8D5BA-ED32-48A6-965C-7212256929A5}" dt="2022-09-26T07:44:21.279" v="946" actId="27636"/>
        <pc:sldMkLst>
          <pc:docMk/>
          <pc:sldMk cId="468746107" sldId="276"/>
        </pc:sldMkLst>
        <pc:spChg chg="mod">
          <ac:chgData name="Mads Sejerøe Jørgensen" userId="855c9085-062d-4804-b0b4-6ddc3805a0c4" providerId="ADAL" clId="{65E8D5BA-ED32-48A6-965C-7212256929A5}" dt="2022-09-26T07:44:21.279" v="946" actId="27636"/>
          <ac:spMkLst>
            <pc:docMk/>
            <pc:sldMk cId="468746107" sldId="276"/>
            <ac:spMk id="4" creationId="{11F7D8AE-9157-654F-9DE4-80C0269D9655}"/>
          </ac:spMkLst>
        </pc:spChg>
      </pc:sldChg>
      <pc:sldChg chg="addSp delSp modSp mod setBg">
        <pc:chgData name="Mads Sejerøe Jørgensen" userId="855c9085-062d-4804-b0b4-6ddc3805a0c4" providerId="ADAL" clId="{65E8D5BA-ED32-48A6-965C-7212256929A5}" dt="2022-06-13T13:21:17.996" v="884" actId="20577"/>
        <pc:sldMkLst>
          <pc:docMk/>
          <pc:sldMk cId="1676776141" sldId="277"/>
        </pc:sldMkLst>
        <pc:spChg chg="del mod">
          <ac:chgData name="Mads Sejerøe Jørgensen" userId="855c9085-062d-4804-b0b4-6ddc3805a0c4" providerId="ADAL" clId="{65E8D5BA-ED32-48A6-965C-7212256929A5}" dt="2022-06-13T11:44:40.603" v="46" actId="21"/>
          <ac:spMkLst>
            <pc:docMk/>
            <pc:sldMk cId="1676776141" sldId="277"/>
            <ac:spMk id="2" creationId="{B014ABD2-1BEA-CE40-91FF-8FE0E3DE0E7C}"/>
          </ac:spMkLst>
        </pc:spChg>
        <pc:spChg chg="del">
          <ac:chgData name="Mads Sejerøe Jørgensen" userId="855c9085-062d-4804-b0b4-6ddc3805a0c4" providerId="ADAL" clId="{65E8D5BA-ED32-48A6-965C-7212256929A5}" dt="2022-06-13T11:34:31.925" v="38" actId="478"/>
          <ac:spMkLst>
            <pc:docMk/>
            <pc:sldMk cId="1676776141" sldId="277"/>
            <ac:spMk id="3" creationId="{972FB5DA-59C7-F746-AE68-BCF2155E7205}"/>
          </ac:spMkLst>
        </pc:spChg>
        <pc:spChg chg="add del mod">
          <ac:chgData name="Mads Sejerøe Jørgensen" userId="855c9085-062d-4804-b0b4-6ddc3805a0c4" providerId="ADAL" clId="{65E8D5BA-ED32-48A6-965C-7212256929A5}" dt="2022-06-13T11:34:35.968" v="39" actId="478"/>
          <ac:spMkLst>
            <pc:docMk/>
            <pc:sldMk cId="1676776141" sldId="277"/>
            <ac:spMk id="5" creationId="{259D1256-66F2-6B34-4C92-588D1866AC39}"/>
          </ac:spMkLst>
        </pc:spChg>
        <pc:spChg chg="add mod">
          <ac:chgData name="Mads Sejerøe Jørgensen" userId="855c9085-062d-4804-b0b4-6ddc3805a0c4" providerId="ADAL" clId="{65E8D5BA-ED32-48A6-965C-7212256929A5}" dt="2022-06-13T13:21:17.996" v="884" actId="20577"/>
          <ac:spMkLst>
            <pc:docMk/>
            <pc:sldMk cId="1676776141" sldId="277"/>
            <ac:spMk id="6" creationId="{26B94972-AF1B-9B91-D235-98B6121B7A78}"/>
          </ac:spMkLst>
        </pc:spChg>
        <pc:spChg chg="add del mod">
          <ac:chgData name="Mads Sejerøe Jørgensen" userId="855c9085-062d-4804-b0b4-6ddc3805a0c4" providerId="ADAL" clId="{65E8D5BA-ED32-48A6-965C-7212256929A5}" dt="2022-06-13T11:44:46.271" v="47" actId="478"/>
          <ac:spMkLst>
            <pc:docMk/>
            <pc:sldMk cId="1676776141" sldId="277"/>
            <ac:spMk id="8" creationId="{9A39087C-AD89-7E70-3162-F258E2FA4456}"/>
          </ac:spMkLst>
        </pc:spChg>
      </pc:sldChg>
      <pc:sldChg chg="modSp mod setBg">
        <pc:chgData name="Mads Sejerøe Jørgensen" userId="855c9085-062d-4804-b0b4-6ddc3805a0c4" providerId="ADAL" clId="{65E8D5BA-ED32-48A6-965C-7212256929A5}" dt="2022-06-13T11:48:03.519" v="90" actId="20577"/>
        <pc:sldMkLst>
          <pc:docMk/>
          <pc:sldMk cId="653544989" sldId="278"/>
        </pc:sldMkLst>
        <pc:spChg chg="mod">
          <ac:chgData name="Mads Sejerøe Jørgensen" userId="855c9085-062d-4804-b0b4-6ddc3805a0c4" providerId="ADAL" clId="{65E8D5BA-ED32-48A6-965C-7212256929A5}" dt="2022-06-13T11:47:12.640" v="78" actId="120"/>
          <ac:spMkLst>
            <pc:docMk/>
            <pc:sldMk cId="653544989" sldId="278"/>
            <ac:spMk id="2" creationId="{C2A88725-5773-E24F-93EC-DCD8F23E4D2C}"/>
          </ac:spMkLst>
        </pc:spChg>
        <pc:spChg chg="mod">
          <ac:chgData name="Mads Sejerøe Jørgensen" userId="855c9085-062d-4804-b0b4-6ddc3805a0c4" providerId="ADAL" clId="{65E8D5BA-ED32-48A6-965C-7212256929A5}" dt="2022-06-13T11:48:03.519" v="90" actId="20577"/>
          <ac:spMkLst>
            <pc:docMk/>
            <pc:sldMk cId="653544989" sldId="278"/>
            <ac:spMk id="3" creationId="{448FCE5C-99B7-9C46-B052-487D08663221}"/>
          </ac:spMkLst>
        </pc:spChg>
      </pc:sldChg>
      <pc:sldChg chg="modSp mod setBg">
        <pc:chgData name="Mads Sejerøe Jørgensen" userId="855c9085-062d-4804-b0b4-6ddc3805a0c4" providerId="ADAL" clId="{65E8D5BA-ED32-48A6-965C-7212256929A5}" dt="2022-06-13T13:06:31.278" v="882" actId="14100"/>
        <pc:sldMkLst>
          <pc:docMk/>
          <pc:sldMk cId="149336430" sldId="279"/>
        </pc:sldMkLst>
        <pc:spChg chg="mod">
          <ac:chgData name="Mads Sejerøe Jørgensen" userId="855c9085-062d-4804-b0b4-6ddc3805a0c4" providerId="ADAL" clId="{65E8D5BA-ED32-48A6-965C-7212256929A5}" dt="2022-06-13T11:48:14.284" v="91" actId="120"/>
          <ac:spMkLst>
            <pc:docMk/>
            <pc:sldMk cId="149336430" sldId="279"/>
            <ac:spMk id="2" creationId="{257530D9-3E71-C840-ADEE-C4928D649E0C}"/>
          </ac:spMkLst>
        </pc:spChg>
        <pc:spChg chg="mod">
          <ac:chgData name="Mads Sejerøe Jørgensen" userId="855c9085-062d-4804-b0b4-6ddc3805a0c4" providerId="ADAL" clId="{65E8D5BA-ED32-48A6-965C-7212256929A5}" dt="2022-06-13T13:06:31.278" v="882" actId="14100"/>
          <ac:spMkLst>
            <pc:docMk/>
            <pc:sldMk cId="149336430" sldId="279"/>
            <ac:spMk id="3" creationId="{9D9D4663-3CCF-224C-B33E-DBD38A4B8015}"/>
          </ac:spMkLst>
        </pc:spChg>
      </pc:sldChg>
      <pc:sldChg chg="modSp mod setBg">
        <pc:chgData name="Mads Sejerøe Jørgensen" userId="855c9085-062d-4804-b0b4-6ddc3805a0c4" providerId="ADAL" clId="{65E8D5BA-ED32-48A6-965C-7212256929A5}" dt="2022-06-13T11:53:15.280" v="137"/>
        <pc:sldMkLst>
          <pc:docMk/>
          <pc:sldMk cId="3976376975" sldId="280"/>
        </pc:sldMkLst>
        <pc:spChg chg="mod">
          <ac:chgData name="Mads Sejerøe Jørgensen" userId="855c9085-062d-4804-b0b4-6ddc3805a0c4" providerId="ADAL" clId="{65E8D5BA-ED32-48A6-965C-7212256929A5}" dt="2022-06-13T11:51:34.923" v="127" actId="120"/>
          <ac:spMkLst>
            <pc:docMk/>
            <pc:sldMk cId="3976376975" sldId="280"/>
            <ac:spMk id="2" creationId="{51BA7344-DCE1-0045-AB5F-F4BC946667C0}"/>
          </ac:spMkLst>
        </pc:spChg>
        <pc:spChg chg="mod">
          <ac:chgData name="Mads Sejerøe Jørgensen" userId="855c9085-062d-4804-b0b4-6ddc3805a0c4" providerId="ADAL" clId="{65E8D5BA-ED32-48A6-965C-7212256929A5}" dt="2022-06-13T11:52:45.028" v="133" actId="207"/>
          <ac:spMkLst>
            <pc:docMk/>
            <pc:sldMk cId="3976376975" sldId="280"/>
            <ac:spMk id="3" creationId="{A0054DD7-1844-4D4D-A6DB-807BB131A748}"/>
          </ac:spMkLst>
        </pc:spChg>
      </pc:sldChg>
      <pc:sldChg chg="setBg">
        <pc:chgData name="Mads Sejerøe Jørgensen" userId="855c9085-062d-4804-b0b4-6ddc3805a0c4" providerId="ADAL" clId="{65E8D5BA-ED32-48A6-965C-7212256929A5}" dt="2022-06-13T11:53:40.684" v="140"/>
        <pc:sldMkLst>
          <pc:docMk/>
          <pc:sldMk cId="3079918493" sldId="281"/>
        </pc:sldMkLst>
      </pc:sldChg>
      <pc:sldChg chg="modSp mod setBg">
        <pc:chgData name="Mads Sejerøe Jørgensen" userId="855c9085-062d-4804-b0b4-6ddc3805a0c4" providerId="ADAL" clId="{65E8D5BA-ED32-48A6-965C-7212256929A5}" dt="2022-06-13T11:55:48.192" v="157"/>
        <pc:sldMkLst>
          <pc:docMk/>
          <pc:sldMk cId="2214860131" sldId="282"/>
        </pc:sldMkLst>
        <pc:spChg chg="mod">
          <ac:chgData name="Mads Sejerøe Jørgensen" userId="855c9085-062d-4804-b0b4-6ddc3805a0c4" providerId="ADAL" clId="{65E8D5BA-ED32-48A6-965C-7212256929A5}" dt="2022-06-13T11:54:50.996" v="146" actId="404"/>
          <ac:spMkLst>
            <pc:docMk/>
            <pc:sldMk cId="2214860131" sldId="282"/>
            <ac:spMk id="2" creationId="{DC21B28B-084E-B843-BEBA-9D2FFD66B6C4}"/>
          </ac:spMkLst>
        </pc:spChg>
        <pc:spChg chg="mod">
          <ac:chgData name="Mads Sejerøe Jørgensen" userId="855c9085-062d-4804-b0b4-6ddc3805a0c4" providerId="ADAL" clId="{65E8D5BA-ED32-48A6-965C-7212256929A5}" dt="2022-06-13T11:55:33.871" v="154" actId="120"/>
          <ac:spMkLst>
            <pc:docMk/>
            <pc:sldMk cId="2214860131" sldId="282"/>
            <ac:spMk id="4" creationId="{E0372732-9805-814F-95CC-9C153B8EF428}"/>
          </ac:spMkLst>
        </pc:spChg>
      </pc:sldChg>
      <pc:sldChg chg="modSp mod">
        <pc:chgData name="Mads Sejerøe Jørgensen" userId="855c9085-062d-4804-b0b4-6ddc3805a0c4" providerId="ADAL" clId="{65E8D5BA-ED32-48A6-965C-7212256929A5}" dt="2022-09-19T11:33:11.637" v="911" actId="14100"/>
        <pc:sldMkLst>
          <pc:docMk/>
          <pc:sldMk cId="3726149281" sldId="283"/>
        </pc:sldMkLst>
        <pc:spChg chg="mod">
          <ac:chgData name="Mads Sejerøe Jørgensen" userId="855c9085-062d-4804-b0b4-6ddc3805a0c4" providerId="ADAL" clId="{65E8D5BA-ED32-48A6-965C-7212256929A5}" dt="2022-06-13T11:56:20.030" v="171" actId="1037"/>
          <ac:spMkLst>
            <pc:docMk/>
            <pc:sldMk cId="3726149281" sldId="283"/>
            <ac:spMk id="2" creationId="{4B269C52-3F9F-DF4A-99D4-FD1C761531A7}"/>
          </ac:spMkLst>
        </pc:spChg>
        <pc:spChg chg="mod">
          <ac:chgData name="Mads Sejerøe Jørgensen" userId="855c9085-062d-4804-b0b4-6ddc3805a0c4" providerId="ADAL" clId="{65E8D5BA-ED32-48A6-965C-7212256929A5}" dt="2022-06-13T12:00:55.195" v="229" actId="14100"/>
          <ac:spMkLst>
            <pc:docMk/>
            <pc:sldMk cId="3726149281" sldId="283"/>
            <ac:spMk id="3" creationId="{9629D3E6-B53F-EC48-89CE-589781FE352A}"/>
          </ac:spMkLst>
        </pc:spChg>
        <pc:spChg chg="mod">
          <ac:chgData name="Mads Sejerøe Jørgensen" userId="855c9085-062d-4804-b0b4-6ddc3805a0c4" providerId="ADAL" clId="{65E8D5BA-ED32-48A6-965C-7212256929A5}" dt="2022-06-13T12:04:35.697" v="285" actId="1036"/>
          <ac:spMkLst>
            <pc:docMk/>
            <pc:sldMk cId="3726149281" sldId="283"/>
            <ac:spMk id="14" creationId="{E661E5F7-33A1-1C43-B647-10002B1A3722}"/>
          </ac:spMkLst>
        </pc:spChg>
        <pc:spChg chg="mod">
          <ac:chgData name="Mads Sejerøe Jørgensen" userId="855c9085-062d-4804-b0b4-6ddc3805a0c4" providerId="ADAL" clId="{65E8D5BA-ED32-48A6-965C-7212256929A5}" dt="2022-06-13T12:03:49.306" v="262" actId="1076"/>
          <ac:spMkLst>
            <pc:docMk/>
            <pc:sldMk cId="3726149281" sldId="283"/>
            <ac:spMk id="15" creationId="{F0DCA368-4206-F142-B816-CB731DEEDF60}"/>
          </ac:spMkLst>
        </pc:spChg>
        <pc:spChg chg="mod">
          <ac:chgData name="Mads Sejerøe Jørgensen" userId="855c9085-062d-4804-b0b4-6ddc3805a0c4" providerId="ADAL" clId="{65E8D5BA-ED32-48A6-965C-7212256929A5}" dt="2022-09-19T11:31:30.665" v="896" actId="20577"/>
          <ac:spMkLst>
            <pc:docMk/>
            <pc:sldMk cId="3726149281" sldId="283"/>
            <ac:spMk id="16" creationId="{04A843F2-0904-074A-9F2A-5EB850AC83BE}"/>
          </ac:spMkLst>
        </pc:spChg>
        <pc:spChg chg="mod">
          <ac:chgData name="Mads Sejerøe Jørgensen" userId="855c9085-062d-4804-b0b4-6ddc3805a0c4" providerId="ADAL" clId="{65E8D5BA-ED32-48A6-965C-7212256929A5}" dt="2022-09-19T11:31:38.972" v="905" actId="20577"/>
          <ac:spMkLst>
            <pc:docMk/>
            <pc:sldMk cId="3726149281" sldId="283"/>
            <ac:spMk id="17" creationId="{F764CEBB-43BE-934A-BD0C-C3107392D553}"/>
          </ac:spMkLst>
        </pc:spChg>
        <pc:picChg chg="mod">
          <ac:chgData name="Mads Sejerøe Jørgensen" userId="855c9085-062d-4804-b0b4-6ddc3805a0c4" providerId="ADAL" clId="{65E8D5BA-ED32-48A6-965C-7212256929A5}" dt="2022-09-19T11:32:14.685" v="908" actId="1076"/>
          <ac:picMkLst>
            <pc:docMk/>
            <pc:sldMk cId="3726149281" sldId="283"/>
            <ac:picMk id="4" creationId="{5D9D8DF5-D407-4F35-BC1E-5B508496ECE5}"/>
          </ac:picMkLst>
        </pc:picChg>
        <pc:cxnChg chg="mod">
          <ac:chgData name="Mads Sejerøe Jørgensen" userId="855c9085-062d-4804-b0b4-6ddc3805a0c4" providerId="ADAL" clId="{65E8D5BA-ED32-48A6-965C-7212256929A5}" dt="2022-09-19T11:33:11.637" v="911" actId="14100"/>
          <ac:cxnSpMkLst>
            <pc:docMk/>
            <pc:sldMk cId="3726149281" sldId="283"/>
            <ac:cxnSpMk id="5" creationId="{8BF8065C-F7D4-C743-BF39-FFEBBAECB690}"/>
          </ac:cxnSpMkLst>
        </pc:cxnChg>
        <pc:cxnChg chg="mod">
          <ac:chgData name="Mads Sejerøe Jørgensen" userId="855c9085-062d-4804-b0b4-6ddc3805a0c4" providerId="ADAL" clId="{65E8D5BA-ED32-48A6-965C-7212256929A5}" dt="2022-09-19T11:32:53.356" v="910" actId="14100"/>
          <ac:cxnSpMkLst>
            <pc:docMk/>
            <pc:sldMk cId="3726149281" sldId="283"/>
            <ac:cxnSpMk id="7" creationId="{9B92BD27-02F5-D84B-83B7-77CD75EC0461}"/>
          </ac:cxnSpMkLst>
        </pc:cxnChg>
        <pc:cxnChg chg="mod">
          <ac:chgData name="Mads Sejerøe Jørgensen" userId="855c9085-062d-4804-b0b4-6ddc3805a0c4" providerId="ADAL" clId="{65E8D5BA-ED32-48A6-965C-7212256929A5}" dt="2022-06-13T12:05:14.118" v="308" actId="14100"/>
          <ac:cxnSpMkLst>
            <pc:docMk/>
            <pc:sldMk cId="3726149281" sldId="283"/>
            <ac:cxnSpMk id="10" creationId="{EF20AC20-0DED-D749-8ADF-6796EFC160CD}"/>
          </ac:cxnSpMkLst>
        </pc:cxnChg>
        <pc:cxnChg chg="mod">
          <ac:chgData name="Mads Sejerøe Jørgensen" userId="855c9085-062d-4804-b0b4-6ddc3805a0c4" providerId="ADAL" clId="{65E8D5BA-ED32-48A6-965C-7212256929A5}" dt="2022-06-13T12:00:17.059" v="226" actId="14100"/>
          <ac:cxnSpMkLst>
            <pc:docMk/>
            <pc:sldMk cId="3726149281" sldId="283"/>
            <ac:cxnSpMk id="12" creationId="{5E039319-3224-8F4D-A07D-20E51168B891}"/>
          </ac:cxnSpMkLst>
        </pc:cxnChg>
      </pc:sldChg>
      <pc:sldChg chg="addSp delSp modSp mod setBg">
        <pc:chgData name="Mads Sejerøe Jørgensen" userId="855c9085-062d-4804-b0b4-6ddc3805a0c4" providerId="ADAL" clId="{65E8D5BA-ED32-48A6-965C-7212256929A5}" dt="2022-09-23T08:43:42.967" v="942" actId="20577"/>
        <pc:sldMkLst>
          <pc:docMk/>
          <pc:sldMk cId="1576402137" sldId="284"/>
        </pc:sldMkLst>
        <pc:spChg chg="mod topLvl">
          <ac:chgData name="Mads Sejerøe Jørgensen" userId="855c9085-062d-4804-b0b4-6ddc3805a0c4" providerId="ADAL" clId="{65E8D5BA-ED32-48A6-965C-7212256929A5}" dt="2022-09-23T08:42:21.471" v="934" actId="207"/>
          <ac:spMkLst>
            <pc:docMk/>
            <pc:sldMk cId="1576402137" sldId="284"/>
            <ac:spMk id="4" creationId="{E9106697-3CC0-A085-FFFD-246BAAB780C4}"/>
          </ac:spMkLst>
        </pc:spChg>
        <pc:spChg chg="add del mod topLvl">
          <ac:chgData name="Mads Sejerøe Jørgensen" userId="855c9085-062d-4804-b0b4-6ddc3805a0c4" providerId="ADAL" clId="{65E8D5BA-ED32-48A6-965C-7212256929A5}" dt="2022-09-23T08:43:17.742" v="938" actId="207"/>
          <ac:spMkLst>
            <pc:docMk/>
            <pc:sldMk cId="1576402137" sldId="284"/>
            <ac:spMk id="5" creationId="{3374EB64-16A4-9DFF-02D7-5A5F3AB7BDA4}"/>
          </ac:spMkLst>
        </pc:spChg>
        <pc:grpChg chg="add del mod">
          <ac:chgData name="Mads Sejerøe Jørgensen" userId="855c9085-062d-4804-b0b4-6ddc3805a0c4" providerId="ADAL" clId="{65E8D5BA-ED32-48A6-965C-7212256929A5}" dt="2022-09-23T08:42:21.471" v="934" actId="207"/>
          <ac:grpSpMkLst>
            <pc:docMk/>
            <pc:sldMk cId="1576402137" sldId="284"/>
            <ac:grpSpMk id="3" creationId="{329CDC7B-EF98-E159-0FF1-1EA929A90F94}"/>
          </ac:grpSpMkLst>
        </pc:grpChg>
        <pc:graphicFrameChg chg="add del mod modGraphic">
          <ac:chgData name="Mads Sejerøe Jørgensen" userId="855c9085-062d-4804-b0b4-6ddc3805a0c4" providerId="ADAL" clId="{65E8D5BA-ED32-48A6-965C-7212256929A5}" dt="2022-09-23T08:43:42.967" v="942" actId="20577"/>
          <ac:graphicFrameMkLst>
            <pc:docMk/>
            <pc:sldMk cId="1576402137" sldId="284"/>
            <ac:graphicFrameMk id="2" creationId="{E58D6839-DBA8-FB42-81EE-D56ABD5A8A62}"/>
          </ac:graphicFrameMkLst>
        </pc:graphicFrameChg>
      </pc:sldChg>
      <pc:sldChg chg="addSp delSp mod setBg">
        <pc:chgData name="Mads Sejerøe Jørgensen" userId="855c9085-062d-4804-b0b4-6ddc3805a0c4" providerId="ADAL" clId="{65E8D5BA-ED32-48A6-965C-7212256929A5}" dt="2022-09-23T08:45:43.045" v="944" actId="22"/>
        <pc:sldMkLst>
          <pc:docMk/>
          <pc:sldMk cId="3816496190" sldId="285"/>
        </pc:sldMkLst>
        <pc:picChg chg="del">
          <ac:chgData name="Mads Sejerøe Jørgensen" userId="855c9085-062d-4804-b0b4-6ddc3805a0c4" providerId="ADAL" clId="{65E8D5BA-ED32-48A6-965C-7212256929A5}" dt="2022-09-23T08:45:41.666" v="943" actId="478"/>
          <ac:picMkLst>
            <pc:docMk/>
            <pc:sldMk cId="3816496190" sldId="285"/>
            <ac:picMk id="2" creationId="{DC642E0A-053A-5744-B2CE-AA41AC844625}"/>
          </ac:picMkLst>
        </pc:picChg>
        <pc:picChg chg="add">
          <ac:chgData name="Mads Sejerøe Jørgensen" userId="855c9085-062d-4804-b0b4-6ddc3805a0c4" providerId="ADAL" clId="{65E8D5BA-ED32-48A6-965C-7212256929A5}" dt="2022-09-23T08:45:43.045" v="944" actId="22"/>
          <ac:picMkLst>
            <pc:docMk/>
            <pc:sldMk cId="3816496190" sldId="285"/>
            <ac:picMk id="4" creationId="{31DBF2EA-B610-3260-305F-D86E1F5AE7B4}"/>
          </ac:picMkLst>
        </pc:picChg>
      </pc:sldChg>
      <pc:sldChg chg="modSp mod setBg">
        <pc:chgData name="Mads Sejerøe Jørgensen" userId="855c9085-062d-4804-b0b4-6ddc3805a0c4" providerId="ADAL" clId="{65E8D5BA-ED32-48A6-965C-7212256929A5}" dt="2022-06-13T12:40:35.672" v="465"/>
        <pc:sldMkLst>
          <pc:docMk/>
          <pc:sldMk cId="3956095856" sldId="286"/>
        </pc:sldMkLst>
        <pc:spChg chg="mod">
          <ac:chgData name="Mads Sejerøe Jørgensen" userId="855c9085-062d-4804-b0b4-6ddc3805a0c4" providerId="ADAL" clId="{65E8D5BA-ED32-48A6-965C-7212256929A5}" dt="2022-06-13T12:39:48.883" v="459" actId="120"/>
          <ac:spMkLst>
            <pc:docMk/>
            <pc:sldMk cId="3956095856" sldId="286"/>
            <ac:spMk id="2" creationId="{472B04D5-1275-CC4C-B162-D5CEA412E628}"/>
          </ac:spMkLst>
        </pc:spChg>
        <pc:spChg chg="mod">
          <ac:chgData name="Mads Sejerøe Jørgensen" userId="855c9085-062d-4804-b0b4-6ddc3805a0c4" providerId="ADAL" clId="{65E8D5BA-ED32-48A6-965C-7212256929A5}" dt="2022-06-13T12:40:17.848" v="462" actId="2711"/>
          <ac:spMkLst>
            <pc:docMk/>
            <pc:sldMk cId="3956095856" sldId="286"/>
            <ac:spMk id="3" creationId="{26EF06D9-CB9B-8F43-A988-0A9D86691FD6}"/>
          </ac:spMkLst>
        </pc:spChg>
      </pc:sldChg>
      <pc:sldChg chg="modSp mod setBg">
        <pc:chgData name="Mads Sejerøe Jørgensen" userId="855c9085-062d-4804-b0b4-6ddc3805a0c4" providerId="ADAL" clId="{65E8D5BA-ED32-48A6-965C-7212256929A5}" dt="2022-09-19T11:35:26.199" v="917" actId="20577"/>
        <pc:sldMkLst>
          <pc:docMk/>
          <pc:sldMk cId="3636650681" sldId="287"/>
        </pc:sldMkLst>
        <pc:spChg chg="mod">
          <ac:chgData name="Mads Sejerøe Jørgensen" userId="855c9085-062d-4804-b0b4-6ddc3805a0c4" providerId="ADAL" clId="{65E8D5BA-ED32-48A6-965C-7212256929A5}" dt="2022-09-19T11:35:26.199" v="917" actId="20577"/>
          <ac:spMkLst>
            <pc:docMk/>
            <pc:sldMk cId="3636650681" sldId="287"/>
            <ac:spMk id="2" creationId="{F521ED3F-8A82-FD45-8304-A4A40EE61034}"/>
          </ac:spMkLst>
        </pc:spChg>
        <pc:spChg chg="mod">
          <ac:chgData name="Mads Sejerøe Jørgensen" userId="855c9085-062d-4804-b0b4-6ddc3805a0c4" providerId="ADAL" clId="{65E8D5BA-ED32-48A6-965C-7212256929A5}" dt="2022-09-19T11:35:17.747" v="915" actId="27636"/>
          <ac:spMkLst>
            <pc:docMk/>
            <pc:sldMk cId="3636650681" sldId="287"/>
            <ac:spMk id="3" creationId="{EF7D4D7B-6B3E-8D4C-AC14-4E0740EF2ABB}"/>
          </ac:spMkLst>
        </pc:spChg>
      </pc:sldChg>
      <pc:sldChg chg="modSp mod setBg">
        <pc:chgData name="Mads Sejerøe Jørgensen" userId="855c9085-062d-4804-b0b4-6ddc3805a0c4" providerId="ADAL" clId="{65E8D5BA-ED32-48A6-965C-7212256929A5}" dt="2022-06-13T12:43:07.654" v="494"/>
        <pc:sldMkLst>
          <pc:docMk/>
          <pc:sldMk cId="384698094" sldId="288"/>
        </pc:sldMkLst>
        <pc:spChg chg="mod">
          <ac:chgData name="Mads Sejerøe Jørgensen" userId="855c9085-062d-4804-b0b4-6ddc3805a0c4" providerId="ADAL" clId="{65E8D5BA-ED32-48A6-965C-7212256929A5}" dt="2022-06-13T12:42:02.034" v="480" actId="120"/>
          <ac:spMkLst>
            <pc:docMk/>
            <pc:sldMk cId="384698094" sldId="288"/>
            <ac:spMk id="2" creationId="{6A86FBAD-D448-FF4C-856A-DA290316E8EB}"/>
          </ac:spMkLst>
        </pc:spChg>
        <pc:spChg chg="mod">
          <ac:chgData name="Mads Sejerøe Jørgensen" userId="855c9085-062d-4804-b0b4-6ddc3805a0c4" providerId="ADAL" clId="{65E8D5BA-ED32-48A6-965C-7212256929A5}" dt="2022-06-13T12:42:38.453" v="488" actId="20577"/>
          <ac:spMkLst>
            <pc:docMk/>
            <pc:sldMk cId="384698094" sldId="288"/>
            <ac:spMk id="3" creationId="{D8B0F3D8-EDDA-604E-A3FC-CBAA31337BDE}"/>
          </ac:spMkLst>
        </pc:spChg>
      </pc:sldChg>
      <pc:sldChg chg="modSp mod setBg modNotesTx">
        <pc:chgData name="Mads Sejerøe Jørgensen" userId="855c9085-062d-4804-b0b4-6ddc3805a0c4" providerId="ADAL" clId="{65E8D5BA-ED32-48A6-965C-7212256929A5}" dt="2022-09-30T12:59:51.329" v="1146" actId="20577"/>
        <pc:sldMkLst>
          <pc:docMk/>
          <pc:sldMk cId="211125280" sldId="289"/>
        </pc:sldMkLst>
        <pc:spChg chg="mod">
          <ac:chgData name="Mads Sejerøe Jørgensen" userId="855c9085-062d-4804-b0b4-6ddc3805a0c4" providerId="ADAL" clId="{65E8D5BA-ED32-48A6-965C-7212256929A5}" dt="2022-06-13T12:45:02.536" v="569" actId="20577"/>
          <ac:spMkLst>
            <pc:docMk/>
            <pc:sldMk cId="211125280" sldId="289"/>
            <ac:spMk id="2" creationId="{FFE4F334-F9E8-BC44-A20D-5F007EDD0E7E}"/>
          </ac:spMkLst>
        </pc:spChg>
        <pc:spChg chg="mod">
          <ac:chgData name="Mads Sejerøe Jørgensen" userId="855c9085-062d-4804-b0b4-6ddc3805a0c4" providerId="ADAL" clId="{65E8D5BA-ED32-48A6-965C-7212256929A5}" dt="2022-09-30T12:58:37.478" v="1015" actId="1035"/>
          <ac:spMkLst>
            <pc:docMk/>
            <pc:sldMk cId="211125280" sldId="289"/>
            <ac:spMk id="3" creationId="{89788189-BE93-A14B-B0BF-B0F75B8591C0}"/>
          </ac:spMkLst>
        </pc:spChg>
      </pc:sldChg>
      <pc:sldChg chg="modSp mod setBg">
        <pc:chgData name="Mads Sejerøe Jørgensen" userId="855c9085-062d-4804-b0b4-6ddc3805a0c4" providerId="ADAL" clId="{65E8D5BA-ED32-48A6-965C-7212256929A5}" dt="2022-06-13T12:47:32.564" v="607"/>
        <pc:sldMkLst>
          <pc:docMk/>
          <pc:sldMk cId="2094126083" sldId="290"/>
        </pc:sldMkLst>
        <pc:spChg chg="mod">
          <ac:chgData name="Mads Sejerøe Jørgensen" userId="855c9085-062d-4804-b0b4-6ddc3805a0c4" providerId="ADAL" clId="{65E8D5BA-ED32-48A6-965C-7212256929A5}" dt="2022-06-13T12:45:47.654" v="576" actId="14100"/>
          <ac:spMkLst>
            <pc:docMk/>
            <pc:sldMk cId="2094126083" sldId="290"/>
            <ac:spMk id="2" creationId="{9090EF9B-6672-6C4C-9C84-3D4E4C9E64CE}"/>
          </ac:spMkLst>
        </pc:spChg>
        <pc:spChg chg="mod">
          <ac:chgData name="Mads Sejerøe Jørgensen" userId="855c9085-062d-4804-b0b4-6ddc3805a0c4" providerId="ADAL" clId="{65E8D5BA-ED32-48A6-965C-7212256929A5}" dt="2022-06-13T12:47:19.807" v="604" actId="1035"/>
          <ac:spMkLst>
            <pc:docMk/>
            <pc:sldMk cId="2094126083" sldId="290"/>
            <ac:spMk id="3" creationId="{FCCD00FF-0DD6-B642-ABE3-7482B3FBD0A6}"/>
          </ac:spMkLst>
        </pc:spChg>
      </pc:sldChg>
      <pc:sldChg chg="modSp mod">
        <pc:chgData name="Mads Sejerøe Jørgensen" userId="855c9085-062d-4804-b0b4-6ddc3805a0c4" providerId="ADAL" clId="{65E8D5BA-ED32-48A6-965C-7212256929A5}" dt="2022-06-13T12:50:18.728" v="665" actId="1035"/>
        <pc:sldMkLst>
          <pc:docMk/>
          <pc:sldMk cId="3079024229" sldId="291"/>
        </pc:sldMkLst>
        <pc:spChg chg="mod">
          <ac:chgData name="Mads Sejerøe Jørgensen" userId="855c9085-062d-4804-b0b4-6ddc3805a0c4" providerId="ADAL" clId="{65E8D5BA-ED32-48A6-965C-7212256929A5}" dt="2022-06-13T12:48:05.364" v="627" actId="1035"/>
          <ac:spMkLst>
            <pc:docMk/>
            <pc:sldMk cId="3079024229" sldId="291"/>
            <ac:spMk id="2" creationId="{43D29115-D228-394C-A7C5-8CAC2127B9AF}"/>
          </ac:spMkLst>
        </pc:spChg>
        <pc:spChg chg="mod">
          <ac:chgData name="Mads Sejerøe Jørgensen" userId="855c9085-062d-4804-b0b4-6ddc3805a0c4" providerId="ADAL" clId="{65E8D5BA-ED32-48A6-965C-7212256929A5}" dt="2022-06-13T12:50:18.728" v="665" actId="1035"/>
          <ac:spMkLst>
            <pc:docMk/>
            <pc:sldMk cId="3079024229" sldId="291"/>
            <ac:spMk id="5" creationId="{61F97703-BAF6-4B48-BB73-78E51F7A9A86}"/>
          </ac:spMkLst>
        </pc:spChg>
      </pc:sldChg>
      <pc:sldChg chg="addSp modSp mod setBg">
        <pc:chgData name="Mads Sejerøe Jørgensen" userId="855c9085-062d-4804-b0b4-6ddc3805a0c4" providerId="ADAL" clId="{65E8D5BA-ED32-48A6-965C-7212256929A5}" dt="2022-06-13T13:03:58.626" v="858" actId="1076"/>
        <pc:sldMkLst>
          <pc:docMk/>
          <pc:sldMk cId="2979980779" sldId="292"/>
        </pc:sldMkLst>
        <pc:spChg chg="mod">
          <ac:chgData name="Mads Sejerøe Jørgensen" userId="855c9085-062d-4804-b0b4-6ddc3805a0c4" providerId="ADAL" clId="{65E8D5BA-ED32-48A6-965C-7212256929A5}" dt="2022-06-13T12:50:40.078" v="666" actId="120"/>
          <ac:spMkLst>
            <pc:docMk/>
            <pc:sldMk cId="2979980779" sldId="292"/>
            <ac:spMk id="2" creationId="{2750E0E6-3F17-0C4F-8315-F16BB41E4A29}"/>
          </ac:spMkLst>
        </pc:spChg>
        <pc:spChg chg="mod">
          <ac:chgData name="Mads Sejerøe Jørgensen" userId="855c9085-062d-4804-b0b4-6ddc3805a0c4" providerId="ADAL" clId="{65E8D5BA-ED32-48A6-965C-7212256929A5}" dt="2022-06-13T12:51:31.055" v="689" actId="6549"/>
          <ac:spMkLst>
            <pc:docMk/>
            <pc:sldMk cId="2979980779" sldId="292"/>
            <ac:spMk id="3" creationId="{B214D774-5A2B-1D47-AAA5-0475864938C4}"/>
          </ac:spMkLst>
        </pc:spChg>
        <pc:picChg chg="add mod ord">
          <ac:chgData name="Mads Sejerøe Jørgensen" userId="855c9085-062d-4804-b0b4-6ddc3805a0c4" providerId="ADAL" clId="{65E8D5BA-ED32-48A6-965C-7212256929A5}" dt="2022-06-13T13:03:58.626" v="858" actId="1076"/>
          <ac:picMkLst>
            <pc:docMk/>
            <pc:sldMk cId="2979980779" sldId="292"/>
            <ac:picMk id="5" creationId="{76D1B365-1EA1-7DEC-D2F8-8F7056792DA3}"/>
          </ac:picMkLst>
        </pc:picChg>
      </pc:sldChg>
      <pc:sldChg chg="modSp mod setBg">
        <pc:chgData name="Mads Sejerøe Jørgensen" userId="855c9085-062d-4804-b0b4-6ddc3805a0c4" providerId="ADAL" clId="{65E8D5BA-ED32-48A6-965C-7212256929A5}" dt="2022-06-13T12:53:43.021" v="705" actId="113"/>
        <pc:sldMkLst>
          <pc:docMk/>
          <pc:sldMk cId="1769460105" sldId="293"/>
        </pc:sldMkLst>
        <pc:spChg chg="mod">
          <ac:chgData name="Mads Sejerøe Jørgensen" userId="855c9085-062d-4804-b0b4-6ddc3805a0c4" providerId="ADAL" clId="{65E8D5BA-ED32-48A6-965C-7212256929A5}" dt="2022-06-13T12:53:43.021" v="705" actId="113"/>
          <ac:spMkLst>
            <pc:docMk/>
            <pc:sldMk cId="1769460105" sldId="293"/>
            <ac:spMk id="2" creationId="{89FBA9E4-A4BB-7243-8085-FC711FB6EB36}"/>
          </ac:spMkLst>
        </pc:spChg>
      </pc:sldChg>
      <pc:sldChg chg="modSp mod setBg">
        <pc:chgData name="Mads Sejerøe Jørgensen" userId="855c9085-062d-4804-b0b4-6ddc3805a0c4" providerId="ADAL" clId="{65E8D5BA-ED32-48A6-965C-7212256929A5}" dt="2022-06-13T12:55:51.189" v="733" actId="1035"/>
        <pc:sldMkLst>
          <pc:docMk/>
          <pc:sldMk cId="1118005653" sldId="294"/>
        </pc:sldMkLst>
        <pc:spChg chg="mod">
          <ac:chgData name="Mads Sejerøe Jørgensen" userId="855c9085-062d-4804-b0b4-6ddc3805a0c4" providerId="ADAL" clId="{65E8D5BA-ED32-48A6-965C-7212256929A5}" dt="2022-06-13T12:54:52.813" v="720" actId="14100"/>
          <ac:spMkLst>
            <pc:docMk/>
            <pc:sldMk cId="1118005653" sldId="294"/>
            <ac:spMk id="2" creationId="{5FB252EF-2925-6D44-98A3-5C9CFB868442}"/>
          </ac:spMkLst>
        </pc:spChg>
        <pc:spChg chg="mod">
          <ac:chgData name="Mads Sejerøe Jørgensen" userId="855c9085-062d-4804-b0b4-6ddc3805a0c4" providerId="ADAL" clId="{65E8D5BA-ED32-48A6-965C-7212256929A5}" dt="2022-06-13T12:55:51.189" v="733" actId="1035"/>
          <ac:spMkLst>
            <pc:docMk/>
            <pc:sldMk cId="1118005653" sldId="294"/>
            <ac:spMk id="3" creationId="{BE8E503D-25A4-6E49-93A3-EE1E6EB9BC8E}"/>
          </ac:spMkLst>
        </pc:spChg>
      </pc:sldChg>
      <pc:sldChg chg="modSp mod setBg">
        <pc:chgData name="Mads Sejerøe Jørgensen" userId="855c9085-062d-4804-b0b4-6ddc3805a0c4" providerId="ADAL" clId="{65E8D5BA-ED32-48A6-965C-7212256929A5}" dt="2022-09-19T11:38:13.843" v="921" actId="1076"/>
        <pc:sldMkLst>
          <pc:docMk/>
          <pc:sldMk cId="4103416309" sldId="295"/>
        </pc:sldMkLst>
        <pc:spChg chg="mod">
          <ac:chgData name="Mads Sejerøe Jørgensen" userId="855c9085-062d-4804-b0b4-6ddc3805a0c4" providerId="ADAL" clId="{65E8D5BA-ED32-48A6-965C-7212256929A5}" dt="2022-09-19T11:38:13.843" v="921" actId="1076"/>
          <ac:spMkLst>
            <pc:docMk/>
            <pc:sldMk cId="4103416309" sldId="295"/>
            <ac:spMk id="3" creationId="{F1B840CB-25BA-6546-8098-5E2C5052AA49}"/>
          </ac:spMkLst>
        </pc:spChg>
      </pc:sldChg>
      <pc:sldChg chg="modSp mod setBg">
        <pc:chgData name="Mads Sejerøe Jørgensen" userId="855c9085-062d-4804-b0b4-6ddc3805a0c4" providerId="ADAL" clId="{65E8D5BA-ED32-48A6-965C-7212256929A5}" dt="2022-09-19T11:38:41.126" v="922" actId="948"/>
        <pc:sldMkLst>
          <pc:docMk/>
          <pc:sldMk cId="1676207438" sldId="296"/>
        </pc:sldMkLst>
        <pc:spChg chg="mod">
          <ac:chgData name="Mads Sejerøe Jørgensen" userId="855c9085-062d-4804-b0b4-6ddc3805a0c4" providerId="ADAL" clId="{65E8D5BA-ED32-48A6-965C-7212256929A5}" dt="2022-09-19T11:38:41.126" v="922" actId="948"/>
          <ac:spMkLst>
            <pc:docMk/>
            <pc:sldMk cId="1676207438" sldId="296"/>
            <ac:spMk id="2" creationId="{E7714255-81E1-884E-9E02-C28EE0DA16F1}"/>
          </ac:spMkLst>
        </pc:spChg>
      </pc:sldChg>
      <pc:sldChg chg="modSp mod setBg">
        <pc:chgData name="Mads Sejerøe Jørgensen" userId="855c9085-062d-4804-b0b4-6ddc3805a0c4" providerId="ADAL" clId="{65E8D5BA-ED32-48A6-965C-7212256929A5}" dt="2022-09-19T11:40:01.075" v="931" actId="1036"/>
        <pc:sldMkLst>
          <pc:docMk/>
          <pc:sldMk cId="2760759326" sldId="297"/>
        </pc:sldMkLst>
        <pc:spChg chg="mod">
          <ac:chgData name="Mads Sejerøe Jørgensen" userId="855c9085-062d-4804-b0b4-6ddc3805a0c4" providerId="ADAL" clId="{65E8D5BA-ED32-48A6-965C-7212256929A5}" dt="2022-09-19T11:40:01.075" v="931" actId="1036"/>
          <ac:spMkLst>
            <pc:docMk/>
            <pc:sldMk cId="2760759326" sldId="297"/>
            <ac:spMk id="2" creationId="{4B70D4A1-9493-5541-80C6-6C7FB7388F25}"/>
          </ac:spMkLst>
        </pc:spChg>
        <pc:spChg chg="mod">
          <ac:chgData name="Mads Sejerøe Jørgensen" userId="855c9085-062d-4804-b0b4-6ddc3805a0c4" providerId="ADAL" clId="{65E8D5BA-ED32-48A6-965C-7212256929A5}" dt="2022-09-19T11:39:34.537" v="924" actId="948"/>
          <ac:spMkLst>
            <pc:docMk/>
            <pc:sldMk cId="2760759326" sldId="297"/>
            <ac:spMk id="3" creationId="{8AC9B666-EA2C-FE4A-86ED-C39E11CE167D}"/>
          </ac:spMkLst>
        </pc:spChg>
      </pc:sldChg>
      <pc:sldChg chg="modSp mod setBg">
        <pc:chgData name="Mads Sejerøe Jørgensen" userId="855c9085-062d-4804-b0b4-6ddc3805a0c4" providerId="ADAL" clId="{65E8D5BA-ED32-48A6-965C-7212256929A5}" dt="2022-06-13T13:02:49.214" v="854" actId="27636"/>
        <pc:sldMkLst>
          <pc:docMk/>
          <pc:sldMk cId="2594032918" sldId="298"/>
        </pc:sldMkLst>
        <pc:spChg chg="mod">
          <ac:chgData name="Mads Sejerøe Jørgensen" userId="855c9085-062d-4804-b0b4-6ddc3805a0c4" providerId="ADAL" clId="{65E8D5BA-ED32-48A6-965C-7212256929A5}" dt="2022-06-13T13:02:37.789" v="852" actId="14100"/>
          <ac:spMkLst>
            <pc:docMk/>
            <pc:sldMk cId="2594032918" sldId="298"/>
            <ac:spMk id="2" creationId="{BD71558B-1356-4545-AC84-98FFF17D075B}"/>
          </ac:spMkLst>
        </pc:spChg>
        <pc:spChg chg="mod">
          <ac:chgData name="Mads Sejerøe Jørgensen" userId="855c9085-062d-4804-b0b4-6ddc3805a0c4" providerId="ADAL" clId="{65E8D5BA-ED32-48A6-965C-7212256929A5}" dt="2022-06-13T13:02:49.214" v="854" actId="27636"/>
          <ac:spMkLst>
            <pc:docMk/>
            <pc:sldMk cId="2594032918" sldId="298"/>
            <ac:spMk id="3" creationId="{E1BB1BD3-3F26-0341-B6EA-D2C7F65620B4}"/>
          </ac:spMkLst>
        </pc:spChg>
      </pc:sldChg>
      <pc:sldChg chg="addSp modSp new mod setBg">
        <pc:chgData name="Mads Sejerøe Jørgensen" userId="855c9085-062d-4804-b0b4-6ddc3805a0c4" providerId="ADAL" clId="{65E8D5BA-ED32-48A6-965C-7212256929A5}" dt="2022-06-13T11:46:32.034" v="71"/>
        <pc:sldMkLst>
          <pc:docMk/>
          <pc:sldMk cId="2804332674" sldId="299"/>
        </pc:sldMkLst>
        <pc:spChg chg="add mod">
          <ac:chgData name="Mads Sejerøe Jørgensen" userId="855c9085-062d-4804-b0b4-6ddc3805a0c4" providerId="ADAL" clId="{65E8D5BA-ED32-48A6-965C-7212256929A5}" dt="2022-06-13T11:46:14.440" v="69" actId="1076"/>
          <ac:spMkLst>
            <pc:docMk/>
            <pc:sldMk cId="2804332674" sldId="299"/>
            <ac:spMk id="2" creationId="{5FFF8959-13F5-8B63-6C49-B843E92C7422}"/>
          </ac:spMkLst>
        </pc:spChg>
      </pc:sldChg>
      <pc:sldChg chg="addSp delSp modSp new mod setBg">
        <pc:chgData name="Mads Sejerøe Jørgensen" userId="855c9085-062d-4804-b0b4-6ddc3805a0c4" providerId="ADAL" clId="{65E8D5BA-ED32-48A6-965C-7212256929A5}" dt="2022-06-13T13:05:09.595" v="865"/>
        <pc:sldMkLst>
          <pc:docMk/>
          <pc:sldMk cId="755036891" sldId="300"/>
        </pc:sldMkLst>
        <pc:spChg chg="add del mod">
          <ac:chgData name="Mads Sejerøe Jørgensen" userId="855c9085-062d-4804-b0b4-6ddc3805a0c4" providerId="ADAL" clId="{65E8D5BA-ED32-48A6-965C-7212256929A5}" dt="2022-06-13T13:05:08.051" v="864" actId="478"/>
          <ac:spMkLst>
            <pc:docMk/>
            <pc:sldMk cId="755036891" sldId="300"/>
            <ac:spMk id="2" creationId="{E21CC472-BE94-40EE-E460-0EAAE98C5B13}"/>
          </ac:spMkLst>
        </pc:spChg>
        <pc:spChg chg="add mod">
          <ac:chgData name="Mads Sejerøe Jørgensen" userId="855c9085-062d-4804-b0b4-6ddc3805a0c4" providerId="ADAL" clId="{65E8D5BA-ED32-48A6-965C-7212256929A5}" dt="2022-06-13T13:05:09.595" v="865"/>
          <ac:spMkLst>
            <pc:docMk/>
            <pc:sldMk cId="755036891" sldId="300"/>
            <ac:spMk id="3" creationId="{A03B444E-9F0C-1AEF-4B1D-410CBD83A9EA}"/>
          </ac:spMkLst>
        </pc:spChg>
      </pc:sldChg>
      <pc:sldChg chg="new del">
        <pc:chgData name="Mads Sejerøe Jørgensen" userId="855c9085-062d-4804-b0b4-6ddc3805a0c4" providerId="ADAL" clId="{65E8D5BA-ED32-48A6-965C-7212256929A5}" dt="2022-09-26T07:44:45.155" v="949" actId="47"/>
        <pc:sldMkLst>
          <pc:docMk/>
          <pc:sldMk cId="2253621767" sldId="301"/>
        </pc:sldMkLst>
      </pc:sldChg>
      <pc:sldChg chg="add">
        <pc:chgData name="Mads Sejerøe Jørgensen" userId="855c9085-062d-4804-b0b4-6ddc3805a0c4" providerId="ADAL" clId="{65E8D5BA-ED32-48A6-965C-7212256929A5}" dt="2022-09-26T07:44:40.721" v="948"/>
        <pc:sldMkLst>
          <pc:docMk/>
          <pc:sldMk cId="2870864548" sldId="376"/>
        </pc:sldMkLst>
      </pc:sldChg>
      <pc:sldMasterChg chg="modSldLayout">
        <pc:chgData name="Mads Sejerøe Jørgensen" userId="855c9085-062d-4804-b0b4-6ddc3805a0c4" providerId="ADAL" clId="{65E8D5BA-ED32-48A6-965C-7212256929A5}" dt="2022-06-13T11:32:15.335" v="29" actId="16037"/>
        <pc:sldMasterMkLst>
          <pc:docMk/>
          <pc:sldMasterMk cId="3647323443" sldId="2147483648"/>
        </pc:sldMasterMkLst>
        <pc:sldLayoutChg chg="modSp">
          <pc:chgData name="Mads Sejerøe Jørgensen" userId="855c9085-062d-4804-b0b4-6ddc3805a0c4" providerId="ADAL" clId="{65E8D5BA-ED32-48A6-965C-7212256929A5}" dt="2022-06-13T11:17:42.906" v="4" actId="404"/>
          <pc:sldLayoutMkLst>
            <pc:docMk/>
            <pc:sldMasterMk cId="3647323443" sldId="2147483648"/>
            <pc:sldLayoutMk cId="2985875762" sldId="2147483650"/>
          </pc:sldLayoutMkLst>
          <pc:spChg chg="mod">
            <ac:chgData name="Mads Sejerøe Jørgensen" userId="855c9085-062d-4804-b0b4-6ddc3805a0c4" providerId="ADAL" clId="{65E8D5BA-ED32-48A6-965C-7212256929A5}" dt="2022-06-13T11:17:20.498" v="2" actId="404"/>
            <ac:spMkLst>
              <pc:docMk/>
              <pc:sldMasterMk cId="3647323443" sldId="2147483648"/>
              <pc:sldLayoutMk cId="2985875762" sldId="2147483650"/>
              <ac:spMk id="2" creationId="{B632381B-7135-CA52-663A-C422F36CE709}"/>
            </ac:spMkLst>
          </pc:spChg>
          <pc:spChg chg="mod">
            <ac:chgData name="Mads Sejerøe Jørgensen" userId="855c9085-062d-4804-b0b4-6ddc3805a0c4" providerId="ADAL" clId="{65E8D5BA-ED32-48A6-965C-7212256929A5}" dt="2022-06-13T11:17:42.906" v="4" actId="404"/>
            <ac:spMkLst>
              <pc:docMk/>
              <pc:sldMasterMk cId="3647323443" sldId="2147483648"/>
              <pc:sldLayoutMk cId="2985875762" sldId="2147483650"/>
              <ac:spMk id="3" creationId="{E7806116-C904-F029-A06E-8FA8DBDCA9B1}"/>
            </ac:spMkLst>
          </pc:spChg>
        </pc:sldLayoutChg>
        <pc:sldLayoutChg chg="modSp">
          <pc:chgData name="Mads Sejerøe Jørgensen" userId="855c9085-062d-4804-b0b4-6ddc3805a0c4" providerId="ADAL" clId="{65E8D5BA-ED32-48A6-965C-7212256929A5}" dt="2022-06-13T11:18:22.401" v="14" actId="404"/>
          <pc:sldLayoutMkLst>
            <pc:docMk/>
            <pc:sldMasterMk cId="3647323443" sldId="2147483648"/>
            <pc:sldLayoutMk cId="1121466866" sldId="2147483651"/>
          </pc:sldLayoutMkLst>
          <pc:spChg chg="mod">
            <ac:chgData name="Mads Sejerøe Jørgensen" userId="855c9085-062d-4804-b0b4-6ddc3805a0c4" providerId="ADAL" clId="{65E8D5BA-ED32-48A6-965C-7212256929A5}" dt="2022-06-13T11:18:22.401" v="14" actId="404"/>
            <ac:spMkLst>
              <pc:docMk/>
              <pc:sldMasterMk cId="3647323443" sldId="2147483648"/>
              <pc:sldLayoutMk cId="1121466866" sldId="2147483651"/>
              <ac:spMk id="2" creationId="{2A6B720F-1A62-7D08-0A53-2F4834CD4D7A}"/>
            </ac:spMkLst>
          </pc:spChg>
          <pc:spChg chg="mod">
            <ac:chgData name="Mads Sejerøe Jørgensen" userId="855c9085-062d-4804-b0b4-6ddc3805a0c4" providerId="ADAL" clId="{65E8D5BA-ED32-48A6-965C-7212256929A5}" dt="2022-06-13T11:18:08.755" v="10" actId="2711"/>
            <ac:spMkLst>
              <pc:docMk/>
              <pc:sldMasterMk cId="3647323443" sldId="2147483648"/>
              <pc:sldLayoutMk cId="1121466866" sldId="2147483651"/>
              <ac:spMk id="3" creationId="{1A873A9B-3E59-0023-0B8B-8588816FD7DD}"/>
            </ac:spMkLst>
          </pc:spChg>
        </pc:sldLayoutChg>
        <pc:sldLayoutChg chg="modSp">
          <pc:chgData name="Mads Sejerøe Jørgensen" userId="855c9085-062d-4804-b0b4-6ddc3805a0c4" providerId="ADAL" clId="{65E8D5BA-ED32-48A6-965C-7212256929A5}" dt="2022-06-13T11:19:16.119" v="20" actId="404"/>
          <pc:sldLayoutMkLst>
            <pc:docMk/>
            <pc:sldMasterMk cId="3647323443" sldId="2147483648"/>
            <pc:sldLayoutMk cId="3988660898" sldId="2147483652"/>
          </pc:sldLayoutMkLst>
          <pc:spChg chg="mod">
            <ac:chgData name="Mads Sejerøe Jørgensen" userId="855c9085-062d-4804-b0b4-6ddc3805a0c4" providerId="ADAL" clId="{65E8D5BA-ED32-48A6-965C-7212256929A5}" dt="2022-06-13T11:18:36.988" v="16" actId="404"/>
            <ac:spMkLst>
              <pc:docMk/>
              <pc:sldMasterMk cId="3647323443" sldId="2147483648"/>
              <pc:sldLayoutMk cId="3988660898" sldId="2147483652"/>
              <ac:spMk id="2" creationId="{8F98EC09-D880-9A2B-795A-003BD79BF1A8}"/>
            </ac:spMkLst>
          </pc:spChg>
          <pc:spChg chg="mod">
            <ac:chgData name="Mads Sejerøe Jørgensen" userId="855c9085-062d-4804-b0b4-6ddc3805a0c4" providerId="ADAL" clId="{65E8D5BA-ED32-48A6-965C-7212256929A5}" dt="2022-06-13T11:18:55.953" v="18" actId="404"/>
            <ac:spMkLst>
              <pc:docMk/>
              <pc:sldMasterMk cId="3647323443" sldId="2147483648"/>
              <pc:sldLayoutMk cId="3988660898" sldId="2147483652"/>
              <ac:spMk id="3" creationId="{BFBF874D-839C-512F-8D9A-1D92C864AB26}"/>
            </ac:spMkLst>
          </pc:spChg>
          <pc:spChg chg="mod">
            <ac:chgData name="Mads Sejerøe Jørgensen" userId="855c9085-062d-4804-b0b4-6ddc3805a0c4" providerId="ADAL" clId="{65E8D5BA-ED32-48A6-965C-7212256929A5}" dt="2022-06-13T11:19:16.119" v="20" actId="404"/>
            <ac:spMkLst>
              <pc:docMk/>
              <pc:sldMasterMk cId="3647323443" sldId="2147483648"/>
              <pc:sldLayoutMk cId="3988660898" sldId="2147483652"/>
              <ac:spMk id="4" creationId="{10DB3ECF-9AE9-88DE-988D-56BD15546E28}"/>
            </ac:spMkLst>
          </pc:spChg>
        </pc:sldLayoutChg>
        <pc:sldLayoutChg chg="modSp">
          <pc:chgData name="Mads Sejerøe Jørgensen" userId="855c9085-062d-4804-b0b4-6ddc3805a0c4" providerId="ADAL" clId="{65E8D5BA-ED32-48A6-965C-7212256929A5}" dt="2022-06-13T11:21:18.402" v="26" actId="404"/>
          <pc:sldLayoutMkLst>
            <pc:docMk/>
            <pc:sldMasterMk cId="3647323443" sldId="2147483648"/>
            <pc:sldLayoutMk cId="144610947" sldId="2147483653"/>
          </pc:sldLayoutMkLst>
          <pc:spChg chg="mod">
            <ac:chgData name="Mads Sejerøe Jørgensen" userId="855c9085-062d-4804-b0b4-6ddc3805a0c4" providerId="ADAL" clId="{65E8D5BA-ED32-48A6-965C-7212256929A5}" dt="2022-06-13T11:20:24.637" v="21" actId="2711"/>
            <ac:spMkLst>
              <pc:docMk/>
              <pc:sldMasterMk cId="3647323443" sldId="2147483648"/>
              <pc:sldLayoutMk cId="144610947" sldId="2147483653"/>
              <ac:spMk id="3" creationId="{67E52AC1-1D00-3DE8-BF7A-564D0C702F46}"/>
            </ac:spMkLst>
          </pc:spChg>
          <pc:spChg chg="mod">
            <ac:chgData name="Mads Sejerøe Jørgensen" userId="855c9085-062d-4804-b0b4-6ddc3805a0c4" providerId="ADAL" clId="{65E8D5BA-ED32-48A6-965C-7212256929A5}" dt="2022-06-13T11:21:18.402" v="26" actId="404"/>
            <ac:spMkLst>
              <pc:docMk/>
              <pc:sldMasterMk cId="3647323443" sldId="2147483648"/>
              <pc:sldLayoutMk cId="144610947" sldId="2147483653"/>
              <ac:spMk id="4" creationId="{C4CAE086-C886-CB27-375A-B43C55793CC6}"/>
            </ac:spMkLst>
          </pc:spChg>
          <pc:spChg chg="mod">
            <ac:chgData name="Mads Sejerøe Jørgensen" userId="855c9085-062d-4804-b0b4-6ddc3805a0c4" providerId="ADAL" clId="{65E8D5BA-ED32-48A6-965C-7212256929A5}" dt="2022-06-13T11:20:34.600" v="22" actId="2711"/>
            <ac:spMkLst>
              <pc:docMk/>
              <pc:sldMasterMk cId="3647323443" sldId="2147483648"/>
              <pc:sldLayoutMk cId="144610947" sldId="2147483653"/>
              <ac:spMk id="5" creationId="{94601B84-02F1-AD66-2FC1-A017FB9FCDCC}"/>
            </ac:spMkLst>
          </pc:spChg>
          <pc:spChg chg="mod">
            <ac:chgData name="Mads Sejerøe Jørgensen" userId="855c9085-062d-4804-b0b4-6ddc3805a0c4" providerId="ADAL" clId="{65E8D5BA-ED32-48A6-965C-7212256929A5}" dt="2022-06-13T11:20:58.885" v="24" actId="404"/>
            <ac:spMkLst>
              <pc:docMk/>
              <pc:sldMasterMk cId="3647323443" sldId="2147483648"/>
              <pc:sldLayoutMk cId="144610947" sldId="2147483653"/>
              <ac:spMk id="6" creationId="{DE24A6F0-FF2A-E152-653E-195EFC069A49}"/>
            </ac:spMkLst>
          </pc:spChg>
        </pc:sldLayoutChg>
        <pc:sldLayoutChg chg="modSp">
          <pc:chgData name="Mads Sejerøe Jørgensen" userId="855c9085-062d-4804-b0b4-6ddc3805a0c4" providerId="ADAL" clId="{65E8D5BA-ED32-48A6-965C-7212256929A5}" dt="2022-06-13T11:31:00.358" v="27" actId="2711"/>
          <pc:sldLayoutMkLst>
            <pc:docMk/>
            <pc:sldMasterMk cId="3647323443" sldId="2147483648"/>
            <pc:sldLayoutMk cId="880184280" sldId="2147483654"/>
          </pc:sldLayoutMkLst>
          <pc:spChg chg="mod">
            <ac:chgData name="Mads Sejerøe Jørgensen" userId="855c9085-062d-4804-b0b4-6ddc3805a0c4" providerId="ADAL" clId="{65E8D5BA-ED32-48A6-965C-7212256929A5}" dt="2022-06-13T11:31:00.358" v="27" actId="2711"/>
            <ac:spMkLst>
              <pc:docMk/>
              <pc:sldMasterMk cId="3647323443" sldId="2147483648"/>
              <pc:sldLayoutMk cId="880184280" sldId="2147483654"/>
              <ac:spMk id="2" creationId="{1A8490F2-71C2-2438-578B-00D4FE29D60D}"/>
            </ac:spMkLst>
          </pc:spChg>
        </pc:sldLayoutChg>
        <pc:sldLayoutChg chg="modSp">
          <pc:chgData name="Mads Sejerøe Jørgensen" userId="855c9085-062d-4804-b0b4-6ddc3805a0c4" providerId="ADAL" clId="{65E8D5BA-ED32-48A6-965C-7212256929A5}" dt="2022-06-13T11:32:15.335" v="29" actId="16037"/>
          <pc:sldLayoutMkLst>
            <pc:docMk/>
            <pc:sldMasterMk cId="3647323443" sldId="2147483648"/>
            <pc:sldLayoutMk cId="2054065766" sldId="2147483656"/>
          </pc:sldLayoutMkLst>
          <pc:spChg chg="mod">
            <ac:chgData name="Mads Sejerøe Jørgensen" userId="855c9085-062d-4804-b0b4-6ddc3805a0c4" providerId="ADAL" clId="{65E8D5BA-ED32-48A6-965C-7212256929A5}" dt="2022-06-13T11:32:15.335" v="29" actId="16037"/>
            <ac:spMkLst>
              <pc:docMk/>
              <pc:sldMasterMk cId="3647323443" sldId="2147483648"/>
              <pc:sldLayoutMk cId="2054065766" sldId="2147483656"/>
              <ac:spMk id="4" creationId="{7B12240D-BD6A-E309-F2EB-236E10D26C61}"/>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2D1AEF-82B5-114B-A538-6E00413F278A}" type="doc">
      <dgm:prSet loTypeId="urn:microsoft.com/office/officeart/2005/8/layout/list1" loCatId="" qsTypeId="urn:microsoft.com/office/officeart/2005/8/quickstyle/simple1" qsCatId="simple" csTypeId="urn:microsoft.com/office/officeart/2005/8/colors/colorful4" csCatId="colorful" phldr="1"/>
      <dgm:spPr/>
      <dgm:t>
        <a:bodyPr/>
        <a:lstStyle/>
        <a:p>
          <a:endParaRPr lang="da-DK"/>
        </a:p>
      </dgm:t>
    </dgm:pt>
    <dgm:pt modelId="{2CD6153F-5313-FF42-A3EA-25F1656AA81D}">
      <dgm:prSet phldrT="[Tekst]" custT="1"/>
      <dgm:spPr>
        <a:solidFill>
          <a:srgbClr val="F3F3F3"/>
        </a:solidFill>
      </dgm:spPr>
      <dgm:t>
        <a:bodyPr/>
        <a:lstStyle/>
        <a:p>
          <a:pPr>
            <a:lnSpc>
              <a:spcPct val="100000"/>
            </a:lnSpc>
          </a:pPr>
          <a:endParaRPr lang="da-DK" sz="1800" b="1" dirty="0">
            <a:solidFill>
              <a:schemeClr val="tx1"/>
            </a:solidFill>
          </a:endParaRPr>
        </a:p>
        <a:p>
          <a:pPr>
            <a:lnSpc>
              <a:spcPct val="100000"/>
            </a:lnSpc>
          </a:pPr>
          <a:r>
            <a:rPr lang="da-DK" sz="2400" b="1" dirty="0">
              <a:solidFill>
                <a:srgbClr val="DC2F48"/>
              </a:solidFill>
              <a:latin typeface="+mj-lt"/>
            </a:rPr>
            <a:t>B for brændstof</a:t>
          </a:r>
        </a:p>
        <a:p>
          <a:pPr>
            <a:lnSpc>
              <a:spcPct val="100000"/>
            </a:lnSpc>
          </a:pPr>
          <a:r>
            <a:rPr lang="da-DK" sz="1800" b="0" dirty="0">
              <a:solidFill>
                <a:schemeClr val="tx1"/>
              </a:solidFill>
            </a:rPr>
            <a:t>Vigtig benzin til muskler- og hjernearbejde ...og til træning og konkurrence</a:t>
          </a:r>
        </a:p>
        <a:p>
          <a:pPr>
            <a:lnSpc>
              <a:spcPct val="100000"/>
            </a:lnSpc>
          </a:pPr>
          <a:r>
            <a:rPr lang="da-DK" sz="1800" b="0" dirty="0">
              <a:solidFill>
                <a:schemeClr val="tx1"/>
              </a:solidFill>
            </a:rPr>
            <a:t>Kroppens brændstofdepoter opbruges dagligt</a:t>
          </a:r>
        </a:p>
        <a:p>
          <a:pPr>
            <a:lnSpc>
              <a:spcPct val="100000"/>
            </a:lnSpc>
          </a:pPr>
          <a:r>
            <a:rPr lang="da-DK" sz="1800" b="0" dirty="0">
              <a:solidFill>
                <a:schemeClr val="tx1"/>
              </a:solidFill>
            </a:rPr>
            <a:t>Kulhydrater som brød, ris, pasta, kartofler og havregryn er superbrændstof til træning og konkurrence</a:t>
          </a:r>
        </a:p>
        <a:p>
          <a:pPr>
            <a:lnSpc>
              <a:spcPct val="100000"/>
            </a:lnSpc>
          </a:pPr>
          <a:r>
            <a:rPr lang="da-DK" sz="1800" b="0" dirty="0">
              <a:solidFill>
                <a:schemeClr val="tx1"/>
              </a:solidFill>
            </a:rPr>
            <a:t>Kulhydrater inddeles i langsomme (fx fuldkornsris og -pasta, kartofler, rugbrød og havregryn) og hurtige kulhydrater (myslibar, tørret frugt og lyst brød), og begge typer kan hjælpe dig mod præstationer og mod at spise som en atlet</a:t>
          </a:r>
        </a:p>
        <a:p>
          <a:pPr>
            <a:lnSpc>
              <a:spcPct val="100000"/>
            </a:lnSpc>
          </a:pPr>
          <a:endParaRPr lang="da-DK" sz="1800" b="0" dirty="0">
            <a:solidFill>
              <a:schemeClr val="tx1"/>
            </a:solidFill>
          </a:endParaRPr>
        </a:p>
        <a:p>
          <a:pPr>
            <a:lnSpc>
              <a:spcPct val="100000"/>
            </a:lnSpc>
          </a:pPr>
          <a:endParaRPr lang="da-DK" sz="1800" b="0" dirty="0">
            <a:solidFill>
              <a:schemeClr val="tx1"/>
            </a:solidFill>
          </a:endParaRPr>
        </a:p>
      </dgm:t>
    </dgm:pt>
    <dgm:pt modelId="{0FA218C3-4699-D44B-86A2-F7FD1D1A8063}" type="parTrans" cxnId="{45621E10-C2C8-1B4A-9F5E-267D47B16ACE}">
      <dgm:prSet/>
      <dgm:spPr/>
      <dgm:t>
        <a:bodyPr/>
        <a:lstStyle/>
        <a:p>
          <a:endParaRPr lang="da-DK"/>
        </a:p>
      </dgm:t>
    </dgm:pt>
    <dgm:pt modelId="{351EBFD1-C4D9-FF4A-A476-6F91A117CBD5}" type="sibTrans" cxnId="{45621E10-C2C8-1B4A-9F5E-267D47B16ACE}">
      <dgm:prSet/>
      <dgm:spPr/>
      <dgm:t>
        <a:bodyPr/>
        <a:lstStyle/>
        <a:p>
          <a:endParaRPr lang="da-DK"/>
        </a:p>
      </dgm:t>
    </dgm:pt>
    <dgm:pt modelId="{57E059C9-75F0-BC45-9A9A-2988028C0B83}" type="pres">
      <dgm:prSet presAssocID="{FA2D1AEF-82B5-114B-A538-6E00413F278A}" presName="linear" presStyleCnt="0">
        <dgm:presLayoutVars>
          <dgm:dir/>
          <dgm:animLvl val="lvl"/>
          <dgm:resizeHandles val="exact"/>
        </dgm:presLayoutVars>
      </dgm:prSet>
      <dgm:spPr/>
    </dgm:pt>
    <dgm:pt modelId="{FF07D0E4-60BA-4246-9A31-3F045F7262AE}" type="pres">
      <dgm:prSet presAssocID="{2CD6153F-5313-FF42-A3EA-25F1656AA81D}" presName="parentLin" presStyleCnt="0"/>
      <dgm:spPr/>
    </dgm:pt>
    <dgm:pt modelId="{5A882332-3241-AD4D-99FB-AF7B020DEAB3}" type="pres">
      <dgm:prSet presAssocID="{2CD6153F-5313-FF42-A3EA-25F1656AA81D}" presName="parentLeftMargin" presStyleLbl="node1" presStyleIdx="0" presStyleCnt="1"/>
      <dgm:spPr/>
    </dgm:pt>
    <dgm:pt modelId="{5C5784D3-5CC3-B244-A5E7-6BC2F5475FD8}" type="pres">
      <dgm:prSet presAssocID="{2CD6153F-5313-FF42-A3EA-25F1656AA81D}" presName="parentText" presStyleLbl="node1" presStyleIdx="0" presStyleCnt="1" custScaleX="124517" custScaleY="404361" custLinFactNeighborX="14918" custLinFactNeighborY="17683">
        <dgm:presLayoutVars>
          <dgm:chMax val="0"/>
          <dgm:bulletEnabled val="1"/>
        </dgm:presLayoutVars>
      </dgm:prSet>
      <dgm:spPr/>
    </dgm:pt>
    <dgm:pt modelId="{9C507E3A-4D00-B342-9771-38C41C8CC244}" type="pres">
      <dgm:prSet presAssocID="{2CD6153F-5313-FF42-A3EA-25F1656AA81D}" presName="negativeSpace" presStyleCnt="0"/>
      <dgm:spPr/>
    </dgm:pt>
    <dgm:pt modelId="{CEBEAC87-8C9B-B14E-980C-D8EF0ADC2B33}" type="pres">
      <dgm:prSet presAssocID="{2CD6153F-5313-FF42-A3EA-25F1656AA81D}" presName="childText" presStyleLbl="conFgAcc1" presStyleIdx="0" presStyleCnt="1">
        <dgm:presLayoutVars>
          <dgm:bulletEnabled val="1"/>
        </dgm:presLayoutVars>
      </dgm:prSet>
      <dgm:spPr>
        <a:ln>
          <a:noFill/>
        </a:ln>
      </dgm:spPr>
    </dgm:pt>
  </dgm:ptLst>
  <dgm:cxnLst>
    <dgm:cxn modelId="{45621E10-C2C8-1B4A-9F5E-267D47B16ACE}" srcId="{FA2D1AEF-82B5-114B-A538-6E00413F278A}" destId="{2CD6153F-5313-FF42-A3EA-25F1656AA81D}" srcOrd="0" destOrd="0" parTransId="{0FA218C3-4699-D44B-86A2-F7FD1D1A8063}" sibTransId="{351EBFD1-C4D9-FF4A-A476-6F91A117CBD5}"/>
    <dgm:cxn modelId="{79BDAA52-D764-264E-938E-6FFA2E2BA8CE}" type="presOf" srcId="{2CD6153F-5313-FF42-A3EA-25F1656AA81D}" destId="{5C5784D3-5CC3-B244-A5E7-6BC2F5475FD8}" srcOrd="1" destOrd="0" presId="urn:microsoft.com/office/officeart/2005/8/layout/list1"/>
    <dgm:cxn modelId="{233C9E54-75BA-3040-BD92-789583E5D650}" type="presOf" srcId="{2CD6153F-5313-FF42-A3EA-25F1656AA81D}" destId="{5A882332-3241-AD4D-99FB-AF7B020DEAB3}" srcOrd="0" destOrd="0" presId="urn:microsoft.com/office/officeart/2005/8/layout/list1"/>
    <dgm:cxn modelId="{01A8D492-FF3E-3846-BB39-F3149ACBB6B9}" type="presOf" srcId="{FA2D1AEF-82B5-114B-A538-6E00413F278A}" destId="{57E059C9-75F0-BC45-9A9A-2988028C0B83}" srcOrd="0" destOrd="0" presId="urn:microsoft.com/office/officeart/2005/8/layout/list1"/>
    <dgm:cxn modelId="{540B2CEA-07A1-6D48-A7ED-B90208156247}" type="presParOf" srcId="{57E059C9-75F0-BC45-9A9A-2988028C0B83}" destId="{FF07D0E4-60BA-4246-9A31-3F045F7262AE}" srcOrd="0" destOrd="0" presId="urn:microsoft.com/office/officeart/2005/8/layout/list1"/>
    <dgm:cxn modelId="{136E57D5-2DE2-E243-8482-26B1821A6CF5}" type="presParOf" srcId="{FF07D0E4-60BA-4246-9A31-3F045F7262AE}" destId="{5A882332-3241-AD4D-99FB-AF7B020DEAB3}" srcOrd="0" destOrd="0" presId="urn:microsoft.com/office/officeart/2005/8/layout/list1"/>
    <dgm:cxn modelId="{EB5BEE66-106D-664C-BA8C-EAA76E6B86A2}" type="presParOf" srcId="{FF07D0E4-60BA-4246-9A31-3F045F7262AE}" destId="{5C5784D3-5CC3-B244-A5E7-6BC2F5475FD8}" srcOrd="1" destOrd="0" presId="urn:microsoft.com/office/officeart/2005/8/layout/list1"/>
    <dgm:cxn modelId="{689C6016-CA93-2346-86E1-3FDF3D28079B}" type="presParOf" srcId="{57E059C9-75F0-BC45-9A9A-2988028C0B83}" destId="{9C507E3A-4D00-B342-9771-38C41C8CC244}" srcOrd="1" destOrd="0" presId="urn:microsoft.com/office/officeart/2005/8/layout/list1"/>
    <dgm:cxn modelId="{C03A641F-5089-8840-B289-E88980F21D96}" type="presParOf" srcId="{57E059C9-75F0-BC45-9A9A-2988028C0B83}" destId="{CEBEAC87-8C9B-B14E-980C-D8EF0ADC2B33}"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2D1AEF-82B5-114B-A538-6E00413F278A}" type="doc">
      <dgm:prSet loTypeId="urn:microsoft.com/office/officeart/2005/8/layout/list1" loCatId="" qsTypeId="urn:microsoft.com/office/officeart/2005/8/quickstyle/simple1" qsCatId="simple" csTypeId="urn:microsoft.com/office/officeart/2005/8/colors/colorful4" csCatId="colorful" phldr="1"/>
      <dgm:spPr/>
      <dgm:t>
        <a:bodyPr/>
        <a:lstStyle/>
        <a:p>
          <a:endParaRPr lang="da-DK"/>
        </a:p>
      </dgm:t>
    </dgm:pt>
    <dgm:pt modelId="{9E395DA6-A42C-244D-9466-FE65814F4EBB}">
      <dgm:prSet phldrT="[Tekst]" custT="1"/>
      <dgm:spPr>
        <a:solidFill>
          <a:srgbClr val="E6E6E6"/>
        </a:solidFill>
      </dgm:spPr>
      <dgm:t>
        <a:bodyPr/>
        <a:lstStyle/>
        <a:p>
          <a:pPr>
            <a:lnSpc>
              <a:spcPct val="100000"/>
            </a:lnSpc>
          </a:pPr>
          <a:endParaRPr lang="da-DK" sz="2000" b="1" dirty="0">
            <a:solidFill>
              <a:schemeClr val="tx1"/>
            </a:solidFill>
          </a:endParaRPr>
        </a:p>
        <a:p>
          <a:pPr>
            <a:lnSpc>
              <a:spcPct val="100000"/>
            </a:lnSpc>
          </a:pPr>
          <a:r>
            <a:rPr lang="da-DK" sz="2400" b="1" dirty="0">
              <a:solidFill>
                <a:srgbClr val="DC2F48"/>
              </a:solidFill>
            </a:rPr>
            <a:t>B for beskyttelse</a:t>
          </a:r>
        </a:p>
        <a:p>
          <a:pPr>
            <a:lnSpc>
              <a:spcPct val="100000"/>
            </a:lnSpc>
          </a:pPr>
          <a:r>
            <a:rPr lang="da-DK" sz="1800" b="0" dirty="0">
              <a:solidFill>
                <a:schemeClr val="tx1"/>
              </a:solidFill>
            </a:rPr>
            <a:t>Frugt og grønt i alle regnbuens farver                                  </a:t>
          </a:r>
        </a:p>
        <a:p>
          <a:pPr>
            <a:lnSpc>
              <a:spcPct val="100000"/>
            </a:lnSpc>
          </a:pPr>
          <a:r>
            <a:rPr lang="da-DK" sz="1800" b="0" dirty="0">
              <a:solidFill>
                <a:schemeClr val="tx1"/>
              </a:solidFill>
            </a:rPr>
            <a:t>Jo flere farver, jo mere næring til kroppens maskineri</a:t>
          </a:r>
        </a:p>
        <a:p>
          <a:pPr>
            <a:lnSpc>
              <a:spcPct val="100000"/>
            </a:lnSpc>
          </a:pPr>
          <a:r>
            <a:rPr lang="da-DK" sz="1800" b="0" dirty="0">
              <a:solidFill>
                <a:schemeClr val="tx1"/>
              </a:solidFill>
            </a:rPr>
            <a:t>600 g dagligt; 100 g svarer til en stor</a:t>
          </a:r>
          <a:br>
            <a:rPr lang="da-DK" sz="1800" b="0" dirty="0">
              <a:solidFill>
                <a:schemeClr val="tx1"/>
              </a:solidFill>
            </a:rPr>
          </a:br>
          <a:r>
            <a:rPr lang="da-DK" sz="1800" b="0" dirty="0">
              <a:solidFill>
                <a:schemeClr val="tx1"/>
              </a:solidFill>
            </a:rPr>
            <a:t>gulerod </a:t>
          </a:r>
          <a:r>
            <a:rPr lang="da-DK" sz="1800" b="0" i="1" dirty="0">
              <a:solidFill>
                <a:schemeClr val="tx1"/>
              </a:solidFill>
            </a:rPr>
            <a:t>eller</a:t>
          </a:r>
          <a:r>
            <a:rPr lang="da-DK" sz="1800" b="0" dirty="0">
              <a:solidFill>
                <a:schemeClr val="tx1"/>
              </a:solidFill>
            </a:rPr>
            <a:t> et æble</a:t>
          </a:r>
        </a:p>
        <a:p>
          <a:pPr>
            <a:lnSpc>
              <a:spcPct val="100000"/>
            </a:lnSpc>
          </a:pPr>
          <a:r>
            <a:rPr lang="da-DK" sz="1800" b="0" dirty="0">
              <a:solidFill>
                <a:schemeClr val="tx1"/>
              </a:solidFill>
            </a:rPr>
            <a:t>Alt frugt og grønt tæller med; frisk,</a:t>
          </a:r>
          <a:br>
            <a:rPr lang="da-DK" sz="1800" b="0" dirty="0">
              <a:solidFill>
                <a:schemeClr val="tx1"/>
              </a:solidFill>
            </a:rPr>
          </a:br>
          <a:r>
            <a:rPr lang="da-DK" sz="1800" b="0" dirty="0">
              <a:solidFill>
                <a:schemeClr val="tx1"/>
              </a:solidFill>
            </a:rPr>
            <a:t>frossent, fra dåse, i </a:t>
          </a:r>
          <a:r>
            <a:rPr lang="da-DK" sz="1800" b="0" i="1" dirty="0">
              <a:solidFill>
                <a:schemeClr val="tx1"/>
              </a:solidFill>
            </a:rPr>
            <a:t>eller </a:t>
          </a:r>
          <a:r>
            <a:rPr lang="da-DK" sz="1800" b="0" dirty="0">
              <a:solidFill>
                <a:schemeClr val="tx1"/>
              </a:solidFill>
            </a:rPr>
            <a:t>på maden</a:t>
          </a:r>
        </a:p>
        <a:p>
          <a:pPr>
            <a:lnSpc>
              <a:spcPct val="100000"/>
            </a:lnSpc>
          </a:pPr>
          <a:r>
            <a:rPr lang="da-DK" sz="1800" b="0" dirty="0">
              <a:solidFill>
                <a:schemeClr val="tx1"/>
              </a:solidFill>
            </a:rPr>
            <a:t>1 glas juice kan tælle som 100 g</a:t>
          </a:r>
        </a:p>
        <a:p>
          <a:pPr>
            <a:lnSpc>
              <a:spcPct val="100000"/>
            </a:lnSpc>
          </a:pPr>
          <a:endParaRPr lang="da-DK" sz="1800" b="0" dirty="0">
            <a:solidFill>
              <a:schemeClr val="tx1"/>
            </a:solidFill>
          </a:endParaRPr>
        </a:p>
      </dgm:t>
    </dgm:pt>
    <dgm:pt modelId="{BBABACD8-2946-A74B-83AD-7C566B45C8D5}" type="sibTrans" cxnId="{50CAECC4-50D6-0B47-A15D-56093AA4894A}">
      <dgm:prSet/>
      <dgm:spPr/>
      <dgm:t>
        <a:bodyPr/>
        <a:lstStyle/>
        <a:p>
          <a:endParaRPr lang="da-DK"/>
        </a:p>
      </dgm:t>
    </dgm:pt>
    <dgm:pt modelId="{774AA7D6-0608-DB49-AF59-D4E6677C5D62}" type="parTrans" cxnId="{50CAECC4-50D6-0B47-A15D-56093AA4894A}">
      <dgm:prSet/>
      <dgm:spPr/>
      <dgm:t>
        <a:bodyPr/>
        <a:lstStyle/>
        <a:p>
          <a:endParaRPr lang="da-DK"/>
        </a:p>
      </dgm:t>
    </dgm:pt>
    <dgm:pt modelId="{57E059C9-75F0-BC45-9A9A-2988028C0B83}" type="pres">
      <dgm:prSet presAssocID="{FA2D1AEF-82B5-114B-A538-6E00413F278A}" presName="linear" presStyleCnt="0">
        <dgm:presLayoutVars>
          <dgm:dir/>
          <dgm:animLvl val="lvl"/>
          <dgm:resizeHandles val="exact"/>
        </dgm:presLayoutVars>
      </dgm:prSet>
      <dgm:spPr/>
    </dgm:pt>
    <dgm:pt modelId="{2A3F266D-0F87-9B4B-AD7A-12D88BDF0AF0}" type="pres">
      <dgm:prSet presAssocID="{9E395DA6-A42C-244D-9466-FE65814F4EBB}" presName="parentLin" presStyleCnt="0"/>
      <dgm:spPr/>
    </dgm:pt>
    <dgm:pt modelId="{2EB33A55-63EE-6340-B70D-2E7251BC7943}" type="pres">
      <dgm:prSet presAssocID="{9E395DA6-A42C-244D-9466-FE65814F4EBB}" presName="parentLeftMargin" presStyleLbl="node1" presStyleIdx="0" presStyleCnt="1"/>
      <dgm:spPr/>
    </dgm:pt>
    <dgm:pt modelId="{075D90B2-92CF-B949-9743-538D43AB1501}" type="pres">
      <dgm:prSet presAssocID="{9E395DA6-A42C-244D-9466-FE65814F4EBB}" presName="parentText" presStyleLbl="node1" presStyleIdx="0" presStyleCnt="1" custScaleX="125344" custScaleY="305533" custLinFactNeighborX="39888" custLinFactNeighborY="25656">
        <dgm:presLayoutVars>
          <dgm:chMax val="0"/>
          <dgm:bulletEnabled val="1"/>
        </dgm:presLayoutVars>
      </dgm:prSet>
      <dgm:spPr/>
    </dgm:pt>
    <dgm:pt modelId="{33BCE3B3-81BA-D344-A870-DE21627C66EA}" type="pres">
      <dgm:prSet presAssocID="{9E395DA6-A42C-244D-9466-FE65814F4EBB}" presName="negativeSpace" presStyleCnt="0"/>
      <dgm:spPr/>
    </dgm:pt>
    <dgm:pt modelId="{7E9F2439-7A9D-DA40-BDFF-5E544E0B8587}" type="pres">
      <dgm:prSet presAssocID="{9E395DA6-A42C-244D-9466-FE65814F4EBB}" presName="childText" presStyleLbl="conFgAcc1" presStyleIdx="0" presStyleCnt="1">
        <dgm:presLayoutVars>
          <dgm:bulletEnabled val="1"/>
        </dgm:presLayoutVars>
      </dgm:prSet>
      <dgm:spPr>
        <a:ln>
          <a:noFill/>
        </a:ln>
      </dgm:spPr>
    </dgm:pt>
  </dgm:ptLst>
  <dgm:cxnLst>
    <dgm:cxn modelId="{5955EC67-E824-A041-9CA8-A8B9472C8214}" type="presOf" srcId="{9E395DA6-A42C-244D-9466-FE65814F4EBB}" destId="{2EB33A55-63EE-6340-B70D-2E7251BC7943}" srcOrd="0" destOrd="0" presId="urn:microsoft.com/office/officeart/2005/8/layout/list1"/>
    <dgm:cxn modelId="{AC087F73-BAC2-C947-BCBD-423FCEDED608}" type="presOf" srcId="{9E395DA6-A42C-244D-9466-FE65814F4EBB}" destId="{075D90B2-92CF-B949-9743-538D43AB1501}" srcOrd="1" destOrd="0" presId="urn:microsoft.com/office/officeart/2005/8/layout/list1"/>
    <dgm:cxn modelId="{01A8D492-FF3E-3846-BB39-F3149ACBB6B9}" type="presOf" srcId="{FA2D1AEF-82B5-114B-A538-6E00413F278A}" destId="{57E059C9-75F0-BC45-9A9A-2988028C0B83}" srcOrd="0" destOrd="0" presId="urn:microsoft.com/office/officeart/2005/8/layout/list1"/>
    <dgm:cxn modelId="{50CAECC4-50D6-0B47-A15D-56093AA4894A}" srcId="{FA2D1AEF-82B5-114B-A538-6E00413F278A}" destId="{9E395DA6-A42C-244D-9466-FE65814F4EBB}" srcOrd="0" destOrd="0" parTransId="{774AA7D6-0608-DB49-AF59-D4E6677C5D62}" sibTransId="{BBABACD8-2946-A74B-83AD-7C566B45C8D5}"/>
    <dgm:cxn modelId="{57AE78D8-BE51-BD40-BC5D-7B9B4EAC927D}" type="presParOf" srcId="{57E059C9-75F0-BC45-9A9A-2988028C0B83}" destId="{2A3F266D-0F87-9B4B-AD7A-12D88BDF0AF0}" srcOrd="0" destOrd="0" presId="urn:microsoft.com/office/officeart/2005/8/layout/list1"/>
    <dgm:cxn modelId="{49C8A120-DCD8-9D4B-9688-4D215272C58A}" type="presParOf" srcId="{2A3F266D-0F87-9B4B-AD7A-12D88BDF0AF0}" destId="{2EB33A55-63EE-6340-B70D-2E7251BC7943}" srcOrd="0" destOrd="0" presId="urn:microsoft.com/office/officeart/2005/8/layout/list1"/>
    <dgm:cxn modelId="{67B91296-C4CD-554C-934C-54DADBB3D9E4}" type="presParOf" srcId="{2A3F266D-0F87-9B4B-AD7A-12D88BDF0AF0}" destId="{075D90B2-92CF-B949-9743-538D43AB1501}" srcOrd="1" destOrd="0" presId="urn:microsoft.com/office/officeart/2005/8/layout/list1"/>
    <dgm:cxn modelId="{C5C8BD43-5B33-A44A-B1D8-F9F2DB2171A5}" type="presParOf" srcId="{57E059C9-75F0-BC45-9A9A-2988028C0B83}" destId="{33BCE3B3-81BA-D344-A870-DE21627C66EA}" srcOrd="1" destOrd="0" presId="urn:microsoft.com/office/officeart/2005/8/layout/list1"/>
    <dgm:cxn modelId="{17B88167-0763-A84F-8A6B-154624A56CB7}" type="presParOf" srcId="{57E059C9-75F0-BC45-9A9A-2988028C0B83}" destId="{7E9F2439-7A9D-DA40-BDFF-5E544E0B8587}"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A2D1AEF-82B5-114B-A538-6E00413F278A}" type="doc">
      <dgm:prSet loTypeId="urn:microsoft.com/office/officeart/2005/8/layout/list1" loCatId="" qsTypeId="urn:microsoft.com/office/officeart/2005/8/quickstyle/simple1" qsCatId="simple" csTypeId="urn:microsoft.com/office/officeart/2005/8/colors/colorful4" csCatId="colorful" phldr="1"/>
      <dgm:spPr/>
      <dgm:t>
        <a:bodyPr/>
        <a:lstStyle/>
        <a:p>
          <a:endParaRPr lang="da-DK"/>
        </a:p>
      </dgm:t>
    </dgm:pt>
    <dgm:pt modelId="{4DDF2A80-51B0-234F-8219-82AE10B32AF8}">
      <dgm:prSet phldrT="[Tekst]" custT="1"/>
      <dgm:spPr>
        <a:solidFill>
          <a:srgbClr val="D9D9D9"/>
        </a:solidFill>
      </dgm:spPr>
      <dgm:t>
        <a:bodyPr/>
        <a:lstStyle/>
        <a:p>
          <a:pPr>
            <a:lnSpc>
              <a:spcPct val="100000"/>
            </a:lnSpc>
          </a:pPr>
          <a:r>
            <a:rPr lang="da-DK" sz="2400" b="1" dirty="0">
              <a:solidFill>
                <a:srgbClr val="DC2F48"/>
              </a:solidFill>
            </a:rPr>
            <a:t>B for byggesten</a:t>
          </a:r>
        </a:p>
        <a:p>
          <a:pPr>
            <a:lnSpc>
              <a:spcPct val="100000"/>
            </a:lnSpc>
          </a:pPr>
          <a:r>
            <a:rPr lang="da-DK" sz="1800" b="0" dirty="0">
              <a:solidFill>
                <a:schemeClr val="tx1"/>
              </a:solidFill>
            </a:rPr>
            <a:t>Protein er vigtig byggesten til muskler, hormoner og enzymer</a:t>
          </a:r>
        </a:p>
        <a:p>
          <a:pPr>
            <a:lnSpc>
              <a:spcPct val="100000"/>
            </a:lnSpc>
          </a:pPr>
          <a:r>
            <a:rPr lang="da-DK" sz="1800" b="0" dirty="0">
              <a:solidFill>
                <a:schemeClr val="tx1"/>
              </a:solidFill>
            </a:rPr>
            <a:t>Som brændstof til muskelarbejde er</a:t>
          </a:r>
          <a:br>
            <a:rPr lang="da-DK" sz="1800" b="0" dirty="0">
              <a:solidFill>
                <a:schemeClr val="tx1"/>
              </a:solidFill>
            </a:rPr>
          </a:br>
          <a:r>
            <a:rPr lang="da-DK" sz="1800" b="0" dirty="0">
              <a:solidFill>
                <a:schemeClr val="tx1"/>
              </a:solidFill>
            </a:rPr>
            <a:t>protein ubetydelig</a:t>
          </a:r>
        </a:p>
        <a:p>
          <a:pPr>
            <a:lnSpc>
              <a:spcPct val="100000"/>
            </a:lnSpc>
          </a:pPr>
          <a:r>
            <a:rPr lang="da-DK" sz="1800" b="0" dirty="0">
              <a:solidFill>
                <a:schemeClr val="tx1"/>
              </a:solidFill>
            </a:rPr>
            <a:t>Eksempler på madvarer med masser af byggemateriale er æg, mælk, ost, yoghurt, kød, fisk, fjerkræ og tørrede linser</a:t>
          </a:r>
        </a:p>
      </dgm:t>
    </dgm:pt>
    <dgm:pt modelId="{06A2644D-2842-8048-99D3-C61D4E613BAD}" type="parTrans" cxnId="{B502A8CF-5F7C-8040-B7DF-BE7BD47D8C10}">
      <dgm:prSet/>
      <dgm:spPr/>
      <dgm:t>
        <a:bodyPr/>
        <a:lstStyle/>
        <a:p>
          <a:endParaRPr lang="da-DK"/>
        </a:p>
      </dgm:t>
    </dgm:pt>
    <dgm:pt modelId="{F3633894-E87D-C24B-852B-36084352C324}" type="sibTrans" cxnId="{B502A8CF-5F7C-8040-B7DF-BE7BD47D8C10}">
      <dgm:prSet/>
      <dgm:spPr/>
      <dgm:t>
        <a:bodyPr/>
        <a:lstStyle/>
        <a:p>
          <a:endParaRPr lang="da-DK"/>
        </a:p>
      </dgm:t>
    </dgm:pt>
    <dgm:pt modelId="{57E059C9-75F0-BC45-9A9A-2988028C0B83}" type="pres">
      <dgm:prSet presAssocID="{FA2D1AEF-82B5-114B-A538-6E00413F278A}" presName="linear" presStyleCnt="0">
        <dgm:presLayoutVars>
          <dgm:dir/>
          <dgm:animLvl val="lvl"/>
          <dgm:resizeHandles val="exact"/>
        </dgm:presLayoutVars>
      </dgm:prSet>
      <dgm:spPr/>
    </dgm:pt>
    <dgm:pt modelId="{F0F86E93-4354-4B40-947F-4D7FDE6192E4}" type="pres">
      <dgm:prSet presAssocID="{4DDF2A80-51B0-234F-8219-82AE10B32AF8}" presName="parentLin" presStyleCnt="0"/>
      <dgm:spPr/>
    </dgm:pt>
    <dgm:pt modelId="{658E9B67-E768-3B4D-B0E3-CE2A52EEDF95}" type="pres">
      <dgm:prSet presAssocID="{4DDF2A80-51B0-234F-8219-82AE10B32AF8}" presName="parentLeftMargin" presStyleLbl="node1" presStyleIdx="0" presStyleCnt="1"/>
      <dgm:spPr/>
    </dgm:pt>
    <dgm:pt modelId="{83D9CC0A-0BFB-3E44-91A2-AD2C56E0A41B}" type="pres">
      <dgm:prSet presAssocID="{4DDF2A80-51B0-234F-8219-82AE10B32AF8}" presName="parentText" presStyleLbl="node1" presStyleIdx="0" presStyleCnt="1" custScaleX="125982" custScaleY="269739" custLinFactNeighborX="45755" custLinFactNeighborY="22453">
        <dgm:presLayoutVars>
          <dgm:chMax val="0"/>
          <dgm:bulletEnabled val="1"/>
        </dgm:presLayoutVars>
      </dgm:prSet>
      <dgm:spPr/>
    </dgm:pt>
    <dgm:pt modelId="{2E559135-E206-2645-955A-18BEDD5C772E}" type="pres">
      <dgm:prSet presAssocID="{4DDF2A80-51B0-234F-8219-82AE10B32AF8}" presName="negativeSpace" presStyleCnt="0"/>
      <dgm:spPr/>
    </dgm:pt>
    <dgm:pt modelId="{E3071ABF-0BF9-614B-9137-59225F59F0BC}" type="pres">
      <dgm:prSet presAssocID="{4DDF2A80-51B0-234F-8219-82AE10B32AF8}" presName="childText" presStyleLbl="conFgAcc1" presStyleIdx="0" presStyleCnt="1" custScaleX="48689">
        <dgm:presLayoutVars>
          <dgm:bulletEnabled val="1"/>
        </dgm:presLayoutVars>
      </dgm:prSet>
      <dgm:spPr>
        <a:ln>
          <a:noFill/>
        </a:ln>
      </dgm:spPr>
    </dgm:pt>
  </dgm:ptLst>
  <dgm:cxnLst>
    <dgm:cxn modelId="{01A8D492-FF3E-3846-BB39-F3149ACBB6B9}" type="presOf" srcId="{FA2D1AEF-82B5-114B-A538-6E00413F278A}" destId="{57E059C9-75F0-BC45-9A9A-2988028C0B83}" srcOrd="0" destOrd="0" presId="urn:microsoft.com/office/officeart/2005/8/layout/list1"/>
    <dgm:cxn modelId="{E6E3979F-B235-A84D-B82A-E9D92936FF15}" type="presOf" srcId="{4DDF2A80-51B0-234F-8219-82AE10B32AF8}" destId="{658E9B67-E768-3B4D-B0E3-CE2A52EEDF95}" srcOrd="0" destOrd="0" presId="urn:microsoft.com/office/officeart/2005/8/layout/list1"/>
    <dgm:cxn modelId="{B502A8CF-5F7C-8040-B7DF-BE7BD47D8C10}" srcId="{FA2D1AEF-82B5-114B-A538-6E00413F278A}" destId="{4DDF2A80-51B0-234F-8219-82AE10B32AF8}" srcOrd="0" destOrd="0" parTransId="{06A2644D-2842-8048-99D3-C61D4E613BAD}" sibTransId="{F3633894-E87D-C24B-852B-36084352C324}"/>
    <dgm:cxn modelId="{8E3566E3-95CF-9447-90C6-C7A049B327BC}" type="presOf" srcId="{4DDF2A80-51B0-234F-8219-82AE10B32AF8}" destId="{83D9CC0A-0BFB-3E44-91A2-AD2C56E0A41B}" srcOrd="1" destOrd="0" presId="urn:microsoft.com/office/officeart/2005/8/layout/list1"/>
    <dgm:cxn modelId="{C8E247B9-7F17-5340-9F6E-B5E7B04852B2}" type="presParOf" srcId="{57E059C9-75F0-BC45-9A9A-2988028C0B83}" destId="{F0F86E93-4354-4B40-947F-4D7FDE6192E4}" srcOrd="0" destOrd="0" presId="urn:microsoft.com/office/officeart/2005/8/layout/list1"/>
    <dgm:cxn modelId="{9F554DB5-CEE3-B043-9C52-C85A86ED3974}" type="presParOf" srcId="{F0F86E93-4354-4B40-947F-4D7FDE6192E4}" destId="{658E9B67-E768-3B4D-B0E3-CE2A52EEDF95}" srcOrd="0" destOrd="0" presId="urn:microsoft.com/office/officeart/2005/8/layout/list1"/>
    <dgm:cxn modelId="{975CA4BF-A3B7-784B-A59A-E5EFFB60FD82}" type="presParOf" srcId="{F0F86E93-4354-4B40-947F-4D7FDE6192E4}" destId="{83D9CC0A-0BFB-3E44-91A2-AD2C56E0A41B}" srcOrd="1" destOrd="0" presId="urn:microsoft.com/office/officeart/2005/8/layout/list1"/>
    <dgm:cxn modelId="{15D77CE2-0AF7-CF4D-9E2B-79450B1D9EE6}" type="presParOf" srcId="{57E059C9-75F0-BC45-9A9A-2988028C0B83}" destId="{2E559135-E206-2645-955A-18BEDD5C772E}" srcOrd="1" destOrd="0" presId="urn:microsoft.com/office/officeart/2005/8/layout/list1"/>
    <dgm:cxn modelId="{E01AAF2B-054B-9944-ADC8-F940E16132DB}" type="presParOf" srcId="{57E059C9-75F0-BC45-9A9A-2988028C0B83}" destId="{E3071ABF-0BF9-614B-9137-59225F59F0BC}"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BEAC87-8C9B-B14E-980C-D8EF0ADC2B33}">
      <dsp:nvSpPr>
        <dsp:cNvPr id="0" name=""/>
        <dsp:cNvSpPr/>
      </dsp:nvSpPr>
      <dsp:spPr>
        <a:xfrm>
          <a:off x="0" y="5075353"/>
          <a:ext cx="5952938" cy="1209600"/>
        </a:xfrm>
        <a:prstGeom prst="rect">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C5784D3-5CC3-B244-A5E7-6BC2F5475FD8}">
      <dsp:nvSpPr>
        <dsp:cNvPr id="0" name=""/>
        <dsp:cNvSpPr/>
      </dsp:nvSpPr>
      <dsp:spPr>
        <a:xfrm>
          <a:off x="341715" y="304760"/>
          <a:ext cx="5183626" cy="5729633"/>
        </a:xfrm>
        <a:prstGeom prst="roundRect">
          <a:avLst/>
        </a:prstGeom>
        <a:solidFill>
          <a:srgbClr val="F3F3F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7505" tIns="0" rIns="157505" bIns="0" numCol="1" spcCol="1270" anchor="ctr" anchorCtr="0">
          <a:noAutofit/>
        </a:bodyPr>
        <a:lstStyle/>
        <a:p>
          <a:pPr marL="0" lvl="0" indent="0" algn="l" defTabSz="800100">
            <a:lnSpc>
              <a:spcPct val="100000"/>
            </a:lnSpc>
            <a:spcBef>
              <a:spcPct val="0"/>
            </a:spcBef>
            <a:spcAft>
              <a:spcPct val="35000"/>
            </a:spcAft>
            <a:buNone/>
          </a:pPr>
          <a:endParaRPr lang="da-DK" sz="1800" b="1" kern="1200" dirty="0">
            <a:solidFill>
              <a:schemeClr val="tx1"/>
            </a:solidFill>
          </a:endParaRPr>
        </a:p>
        <a:p>
          <a:pPr marL="0" lvl="0" indent="0" algn="l" defTabSz="800100">
            <a:lnSpc>
              <a:spcPct val="100000"/>
            </a:lnSpc>
            <a:spcBef>
              <a:spcPct val="0"/>
            </a:spcBef>
            <a:spcAft>
              <a:spcPct val="35000"/>
            </a:spcAft>
            <a:buNone/>
          </a:pPr>
          <a:r>
            <a:rPr lang="da-DK" sz="2400" b="1" kern="1200" dirty="0">
              <a:solidFill>
                <a:srgbClr val="DC2F48"/>
              </a:solidFill>
              <a:latin typeface="+mj-lt"/>
            </a:rPr>
            <a:t>B for brændstof</a:t>
          </a:r>
        </a:p>
        <a:p>
          <a:pPr marL="0" lvl="0" indent="0" algn="l" defTabSz="800100">
            <a:lnSpc>
              <a:spcPct val="100000"/>
            </a:lnSpc>
            <a:spcBef>
              <a:spcPct val="0"/>
            </a:spcBef>
            <a:spcAft>
              <a:spcPct val="35000"/>
            </a:spcAft>
            <a:buNone/>
          </a:pPr>
          <a:r>
            <a:rPr lang="da-DK" sz="1800" b="0" kern="1200" dirty="0">
              <a:solidFill>
                <a:schemeClr val="tx1"/>
              </a:solidFill>
            </a:rPr>
            <a:t>Vigtig benzin til muskler- og hjernearbejde ...og til træning og konkurrence</a:t>
          </a:r>
        </a:p>
        <a:p>
          <a:pPr marL="0" lvl="0" indent="0" algn="l" defTabSz="800100">
            <a:lnSpc>
              <a:spcPct val="100000"/>
            </a:lnSpc>
            <a:spcBef>
              <a:spcPct val="0"/>
            </a:spcBef>
            <a:spcAft>
              <a:spcPct val="35000"/>
            </a:spcAft>
            <a:buNone/>
          </a:pPr>
          <a:r>
            <a:rPr lang="da-DK" sz="1800" b="0" kern="1200" dirty="0">
              <a:solidFill>
                <a:schemeClr val="tx1"/>
              </a:solidFill>
            </a:rPr>
            <a:t>Kroppens brændstofdepoter opbruges dagligt</a:t>
          </a:r>
        </a:p>
        <a:p>
          <a:pPr marL="0" lvl="0" indent="0" algn="l" defTabSz="800100">
            <a:lnSpc>
              <a:spcPct val="100000"/>
            </a:lnSpc>
            <a:spcBef>
              <a:spcPct val="0"/>
            </a:spcBef>
            <a:spcAft>
              <a:spcPct val="35000"/>
            </a:spcAft>
            <a:buNone/>
          </a:pPr>
          <a:r>
            <a:rPr lang="da-DK" sz="1800" b="0" kern="1200" dirty="0">
              <a:solidFill>
                <a:schemeClr val="tx1"/>
              </a:solidFill>
            </a:rPr>
            <a:t>Kulhydrater som brød, ris, pasta, kartofler og havregryn er superbrændstof til træning og konkurrence</a:t>
          </a:r>
        </a:p>
        <a:p>
          <a:pPr marL="0" lvl="0" indent="0" algn="l" defTabSz="800100">
            <a:lnSpc>
              <a:spcPct val="100000"/>
            </a:lnSpc>
            <a:spcBef>
              <a:spcPct val="0"/>
            </a:spcBef>
            <a:spcAft>
              <a:spcPct val="35000"/>
            </a:spcAft>
            <a:buNone/>
          </a:pPr>
          <a:r>
            <a:rPr lang="da-DK" sz="1800" b="0" kern="1200" dirty="0">
              <a:solidFill>
                <a:schemeClr val="tx1"/>
              </a:solidFill>
            </a:rPr>
            <a:t>Kulhydrater inddeles i langsomme (fx fuldkornsris og -pasta, kartofler, rugbrød og havregryn) og hurtige kulhydrater (myslibar, tørret frugt og lyst brød), og begge typer kan hjælpe dig mod præstationer og mod at spise som en atlet</a:t>
          </a:r>
        </a:p>
        <a:p>
          <a:pPr marL="0" lvl="0" indent="0" algn="l" defTabSz="800100">
            <a:lnSpc>
              <a:spcPct val="100000"/>
            </a:lnSpc>
            <a:spcBef>
              <a:spcPct val="0"/>
            </a:spcBef>
            <a:spcAft>
              <a:spcPct val="35000"/>
            </a:spcAft>
            <a:buNone/>
          </a:pPr>
          <a:endParaRPr lang="da-DK" sz="1800" b="0" kern="1200" dirty="0">
            <a:solidFill>
              <a:schemeClr val="tx1"/>
            </a:solidFill>
          </a:endParaRPr>
        </a:p>
        <a:p>
          <a:pPr marL="0" lvl="0" indent="0" algn="l" defTabSz="800100">
            <a:lnSpc>
              <a:spcPct val="100000"/>
            </a:lnSpc>
            <a:spcBef>
              <a:spcPct val="0"/>
            </a:spcBef>
            <a:spcAft>
              <a:spcPct val="35000"/>
            </a:spcAft>
            <a:buNone/>
          </a:pPr>
          <a:endParaRPr lang="da-DK" sz="1800" b="0" kern="1200" dirty="0">
            <a:solidFill>
              <a:schemeClr val="tx1"/>
            </a:solidFill>
          </a:endParaRPr>
        </a:p>
      </dsp:txBody>
      <dsp:txXfrm>
        <a:off x="594759" y="557804"/>
        <a:ext cx="4677538" cy="52235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9F2439-7A9D-DA40-BDFF-5E544E0B8587}">
      <dsp:nvSpPr>
        <dsp:cNvPr id="0" name=""/>
        <dsp:cNvSpPr/>
      </dsp:nvSpPr>
      <dsp:spPr>
        <a:xfrm>
          <a:off x="0" y="4712669"/>
          <a:ext cx="6144616" cy="1562400"/>
        </a:xfrm>
        <a:prstGeom prst="rect">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75D90B2-92CF-B949-9743-538D43AB1501}">
      <dsp:nvSpPr>
        <dsp:cNvPr id="0" name=""/>
        <dsp:cNvSpPr/>
      </dsp:nvSpPr>
      <dsp:spPr>
        <a:xfrm>
          <a:off x="429779" y="505368"/>
          <a:ext cx="5391335" cy="5591987"/>
        </a:xfrm>
        <a:prstGeom prst="roundRect">
          <a:avLst/>
        </a:prstGeom>
        <a:solidFill>
          <a:srgbClr val="E6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2576" tIns="0" rIns="162576" bIns="0" numCol="1" spcCol="1270" anchor="ctr" anchorCtr="0">
          <a:noAutofit/>
        </a:bodyPr>
        <a:lstStyle/>
        <a:p>
          <a:pPr marL="0" lvl="0" indent="0" algn="l" defTabSz="889000">
            <a:lnSpc>
              <a:spcPct val="100000"/>
            </a:lnSpc>
            <a:spcBef>
              <a:spcPct val="0"/>
            </a:spcBef>
            <a:spcAft>
              <a:spcPct val="35000"/>
            </a:spcAft>
            <a:buNone/>
          </a:pPr>
          <a:endParaRPr lang="da-DK" sz="2000" b="1" kern="1200" dirty="0">
            <a:solidFill>
              <a:schemeClr val="tx1"/>
            </a:solidFill>
          </a:endParaRPr>
        </a:p>
        <a:p>
          <a:pPr marL="0" lvl="0" indent="0" algn="l" defTabSz="889000">
            <a:lnSpc>
              <a:spcPct val="100000"/>
            </a:lnSpc>
            <a:spcBef>
              <a:spcPct val="0"/>
            </a:spcBef>
            <a:spcAft>
              <a:spcPct val="35000"/>
            </a:spcAft>
            <a:buNone/>
          </a:pPr>
          <a:r>
            <a:rPr lang="da-DK" sz="2400" b="1" kern="1200" dirty="0">
              <a:solidFill>
                <a:srgbClr val="DC2F48"/>
              </a:solidFill>
            </a:rPr>
            <a:t>B for beskyttelse</a:t>
          </a:r>
        </a:p>
        <a:p>
          <a:pPr marL="0" lvl="0" indent="0" algn="l" defTabSz="889000">
            <a:lnSpc>
              <a:spcPct val="100000"/>
            </a:lnSpc>
            <a:spcBef>
              <a:spcPct val="0"/>
            </a:spcBef>
            <a:spcAft>
              <a:spcPct val="35000"/>
            </a:spcAft>
            <a:buNone/>
          </a:pPr>
          <a:r>
            <a:rPr lang="da-DK" sz="1800" b="0" kern="1200" dirty="0">
              <a:solidFill>
                <a:schemeClr val="tx1"/>
              </a:solidFill>
            </a:rPr>
            <a:t>Frugt og grønt i alle regnbuens farver                                  </a:t>
          </a:r>
        </a:p>
        <a:p>
          <a:pPr marL="0" lvl="0" indent="0" algn="l" defTabSz="889000">
            <a:lnSpc>
              <a:spcPct val="100000"/>
            </a:lnSpc>
            <a:spcBef>
              <a:spcPct val="0"/>
            </a:spcBef>
            <a:spcAft>
              <a:spcPct val="35000"/>
            </a:spcAft>
            <a:buNone/>
          </a:pPr>
          <a:r>
            <a:rPr lang="da-DK" sz="1800" b="0" kern="1200" dirty="0">
              <a:solidFill>
                <a:schemeClr val="tx1"/>
              </a:solidFill>
            </a:rPr>
            <a:t>Jo flere farver, jo mere næring til kroppens maskineri</a:t>
          </a:r>
        </a:p>
        <a:p>
          <a:pPr marL="0" lvl="0" indent="0" algn="l" defTabSz="889000">
            <a:lnSpc>
              <a:spcPct val="100000"/>
            </a:lnSpc>
            <a:spcBef>
              <a:spcPct val="0"/>
            </a:spcBef>
            <a:spcAft>
              <a:spcPct val="35000"/>
            </a:spcAft>
            <a:buNone/>
          </a:pPr>
          <a:r>
            <a:rPr lang="da-DK" sz="1800" b="0" kern="1200" dirty="0">
              <a:solidFill>
                <a:schemeClr val="tx1"/>
              </a:solidFill>
            </a:rPr>
            <a:t>600 g dagligt; 100 g svarer til en stor</a:t>
          </a:r>
          <a:br>
            <a:rPr lang="da-DK" sz="1800" b="0" kern="1200" dirty="0">
              <a:solidFill>
                <a:schemeClr val="tx1"/>
              </a:solidFill>
            </a:rPr>
          </a:br>
          <a:r>
            <a:rPr lang="da-DK" sz="1800" b="0" kern="1200" dirty="0">
              <a:solidFill>
                <a:schemeClr val="tx1"/>
              </a:solidFill>
            </a:rPr>
            <a:t>gulerod </a:t>
          </a:r>
          <a:r>
            <a:rPr lang="da-DK" sz="1800" b="0" i="1" kern="1200" dirty="0">
              <a:solidFill>
                <a:schemeClr val="tx1"/>
              </a:solidFill>
            </a:rPr>
            <a:t>eller</a:t>
          </a:r>
          <a:r>
            <a:rPr lang="da-DK" sz="1800" b="0" kern="1200" dirty="0">
              <a:solidFill>
                <a:schemeClr val="tx1"/>
              </a:solidFill>
            </a:rPr>
            <a:t> et æble</a:t>
          </a:r>
        </a:p>
        <a:p>
          <a:pPr marL="0" lvl="0" indent="0" algn="l" defTabSz="889000">
            <a:lnSpc>
              <a:spcPct val="100000"/>
            </a:lnSpc>
            <a:spcBef>
              <a:spcPct val="0"/>
            </a:spcBef>
            <a:spcAft>
              <a:spcPct val="35000"/>
            </a:spcAft>
            <a:buNone/>
          </a:pPr>
          <a:r>
            <a:rPr lang="da-DK" sz="1800" b="0" kern="1200" dirty="0">
              <a:solidFill>
                <a:schemeClr val="tx1"/>
              </a:solidFill>
            </a:rPr>
            <a:t>Alt frugt og grønt tæller med; frisk,</a:t>
          </a:r>
          <a:br>
            <a:rPr lang="da-DK" sz="1800" b="0" kern="1200" dirty="0">
              <a:solidFill>
                <a:schemeClr val="tx1"/>
              </a:solidFill>
            </a:rPr>
          </a:br>
          <a:r>
            <a:rPr lang="da-DK" sz="1800" b="0" kern="1200" dirty="0">
              <a:solidFill>
                <a:schemeClr val="tx1"/>
              </a:solidFill>
            </a:rPr>
            <a:t>frossent, fra dåse, i </a:t>
          </a:r>
          <a:r>
            <a:rPr lang="da-DK" sz="1800" b="0" i="1" kern="1200" dirty="0">
              <a:solidFill>
                <a:schemeClr val="tx1"/>
              </a:solidFill>
            </a:rPr>
            <a:t>eller </a:t>
          </a:r>
          <a:r>
            <a:rPr lang="da-DK" sz="1800" b="0" kern="1200" dirty="0">
              <a:solidFill>
                <a:schemeClr val="tx1"/>
              </a:solidFill>
            </a:rPr>
            <a:t>på maden</a:t>
          </a:r>
        </a:p>
        <a:p>
          <a:pPr marL="0" lvl="0" indent="0" algn="l" defTabSz="889000">
            <a:lnSpc>
              <a:spcPct val="100000"/>
            </a:lnSpc>
            <a:spcBef>
              <a:spcPct val="0"/>
            </a:spcBef>
            <a:spcAft>
              <a:spcPct val="35000"/>
            </a:spcAft>
            <a:buNone/>
          </a:pPr>
          <a:r>
            <a:rPr lang="da-DK" sz="1800" b="0" kern="1200" dirty="0">
              <a:solidFill>
                <a:schemeClr val="tx1"/>
              </a:solidFill>
            </a:rPr>
            <a:t>1 glas juice kan tælle som 100 g</a:t>
          </a:r>
        </a:p>
        <a:p>
          <a:pPr marL="0" lvl="0" indent="0" algn="l" defTabSz="889000">
            <a:lnSpc>
              <a:spcPct val="100000"/>
            </a:lnSpc>
            <a:spcBef>
              <a:spcPct val="0"/>
            </a:spcBef>
            <a:spcAft>
              <a:spcPct val="35000"/>
            </a:spcAft>
            <a:buNone/>
          </a:pPr>
          <a:endParaRPr lang="da-DK" sz="1800" b="0" kern="1200" dirty="0">
            <a:solidFill>
              <a:schemeClr val="tx1"/>
            </a:solidFill>
          </a:endParaRPr>
        </a:p>
      </dsp:txBody>
      <dsp:txXfrm>
        <a:off x="692962" y="768551"/>
        <a:ext cx="4864969" cy="50656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071ABF-0BF9-614B-9137-59225F59F0BC}">
      <dsp:nvSpPr>
        <dsp:cNvPr id="0" name=""/>
        <dsp:cNvSpPr/>
      </dsp:nvSpPr>
      <dsp:spPr>
        <a:xfrm>
          <a:off x="0" y="4570707"/>
          <a:ext cx="3035790" cy="1612800"/>
        </a:xfrm>
        <a:prstGeom prst="rect">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3D9CC0A-0BFB-3E44-91A2-AD2C56E0A41B}">
      <dsp:nvSpPr>
        <dsp:cNvPr id="0" name=""/>
        <dsp:cNvSpPr/>
      </dsp:nvSpPr>
      <dsp:spPr>
        <a:xfrm>
          <a:off x="454395" y="843422"/>
          <a:ext cx="5498541" cy="5096124"/>
        </a:xfrm>
        <a:prstGeom prst="roundRect">
          <a:avLst/>
        </a:prstGeom>
        <a:solidFill>
          <a:srgbClr val="D9D9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969" tIns="0" rIns="164969" bIns="0" numCol="1" spcCol="1270" anchor="ctr" anchorCtr="0">
          <a:noAutofit/>
        </a:bodyPr>
        <a:lstStyle/>
        <a:p>
          <a:pPr marL="0" lvl="0" indent="0" algn="l" defTabSz="1066800">
            <a:lnSpc>
              <a:spcPct val="100000"/>
            </a:lnSpc>
            <a:spcBef>
              <a:spcPct val="0"/>
            </a:spcBef>
            <a:spcAft>
              <a:spcPct val="35000"/>
            </a:spcAft>
            <a:buNone/>
          </a:pPr>
          <a:r>
            <a:rPr lang="da-DK" sz="2400" b="1" kern="1200" dirty="0">
              <a:solidFill>
                <a:srgbClr val="DC2F48"/>
              </a:solidFill>
            </a:rPr>
            <a:t>B for byggesten</a:t>
          </a:r>
        </a:p>
        <a:p>
          <a:pPr marL="0" lvl="0" indent="0" algn="l" defTabSz="1066800">
            <a:lnSpc>
              <a:spcPct val="100000"/>
            </a:lnSpc>
            <a:spcBef>
              <a:spcPct val="0"/>
            </a:spcBef>
            <a:spcAft>
              <a:spcPct val="35000"/>
            </a:spcAft>
            <a:buNone/>
          </a:pPr>
          <a:r>
            <a:rPr lang="da-DK" sz="1800" b="0" kern="1200" dirty="0">
              <a:solidFill>
                <a:schemeClr val="tx1"/>
              </a:solidFill>
            </a:rPr>
            <a:t>Protein er vigtig byggesten til muskler, hormoner og enzymer</a:t>
          </a:r>
        </a:p>
        <a:p>
          <a:pPr marL="0" lvl="0" indent="0" algn="l" defTabSz="1066800">
            <a:lnSpc>
              <a:spcPct val="100000"/>
            </a:lnSpc>
            <a:spcBef>
              <a:spcPct val="0"/>
            </a:spcBef>
            <a:spcAft>
              <a:spcPct val="35000"/>
            </a:spcAft>
            <a:buNone/>
          </a:pPr>
          <a:r>
            <a:rPr lang="da-DK" sz="1800" b="0" kern="1200" dirty="0">
              <a:solidFill>
                <a:schemeClr val="tx1"/>
              </a:solidFill>
            </a:rPr>
            <a:t>Som brændstof til muskelarbejde er</a:t>
          </a:r>
          <a:br>
            <a:rPr lang="da-DK" sz="1800" b="0" kern="1200" dirty="0">
              <a:solidFill>
                <a:schemeClr val="tx1"/>
              </a:solidFill>
            </a:rPr>
          </a:br>
          <a:r>
            <a:rPr lang="da-DK" sz="1800" b="0" kern="1200" dirty="0">
              <a:solidFill>
                <a:schemeClr val="tx1"/>
              </a:solidFill>
            </a:rPr>
            <a:t>protein ubetydelig</a:t>
          </a:r>
        </a:p>
        <a:p>
          <a:pPr marL="0" lvl="0" indent="0" algn="l" defTabSz="1066800">
            <a:lnSpc>
              <a:spcPct val="100000"/>
            </a:lnSpc>
            <a:spcBef>
              <a:spcPct val="0"/>
            </a:spcBef>
            <a:spcAft>
              <a:spcPct val="35000"/>
            </a:spcAft>
            <a:buNone/>
          </a:pPr>
          <a:r>
            <a:rPr lang="da-DK" sz="1800" b="0" kern="1200" dirty="0">
              <a:solidFill>
                <a:schemeClr val="tx1"/>
              </a:solidFill>
            </a:rPr>
            <a:t>Eksempler på madvarer med masser af byggemateriale er æg, mælk, ost, yoghurt, kød, fisk, fjerkræ og tørrede linser</a:t>
          </a:r>
        </a:p>
      </dsp:txBody>
      <dsp:txXfrm>
        <a:off x="703167" y="1092194"/>
        <a:ext cx="5000997" cy="459858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786305-EB3B-4A6F-A1D8-EBAEBA7D3AF4}" type="datetimeFigureOut">
              <a:rPr lang="da-DK" smtClean="0"/>
              <a:t>30-09-2022</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A33CC0-4C9F-4980-A879-3E0A1076A44A}" type="slidenum">
              <a:rPr lang="da-DK" smtClean="0"/>
              <a:t>‹nr.›</a:t>
            </a:fld>
            <a:endParaRPr lang="da-DK"/>
          </a:p>
        </p:txBody>
      </p:sp>
    </p:spTree>
    <p:extLst>
      <p:ext uri="{BB962C8B-B14F-4D97-AF65-F5344CB8AC3E}">
        <p14:creationId xmlns:p14="http://schemas.microsoft.com/office/powerpoint/2010/main" val="1925431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endParaRPr lang="da-DK" sz="1800" b="0" i="0" u="none" strike="noStrike" baseline="0" dirty="0">
              <a:solidFill>
                <a:srgbClr val="000000"/>
              </a:solidFill>
              <a:latin typeface="Calibri" panose="020F0502020204030204" pitchFamily="34" charset="0"/>
            </a:endParaRPr>
          </a:p>
          <a:p>
            <a:r>
              <a:rPr lang="da-DK" sz="1800" b="0" i="0" u="none" strike="noStrike" baseline="0" dirty="0">
                <a:solidFill>
                  <a:srgbClr val="000000"/>
                </a:solidFill>
                <a:latin typeface="Calibri" panose="020F0502020204030204" pitchFamily="34" charset="0"/>
              </a:rPr>
              <a:t> </a:t>
            </a:r>
            <a:r>
              <a:rPr lang="da-DK" sz="1800" b="0" i="0" u="none" strike="noStrike" baseline="0" dirty="0" err="1">
                <a:solidFill>
                  <a:srgbClr val="000000"/>
                </a:solidFill>
                <a:latin typeface="Calibri" panose="020F0502020204030204" pitchFamily="34" charset="0"/>
              </a:rPr>
              <a:t>Cup-cake</a:t>
            </a:r>
            <a:r>
              <a:rPr lang="da-DK" sz="1800" b="0" i="0" u="none" strike="noStrike" baseline="0" dirty="0">
                <a:solidFill>
                  <a:srgbClr val="000000"/>
                </a:solidFill>
                <a:latin typeface="Calibri" panose="020F0502020204030204" pitchFamily="34" charset="0"/>
              </a:rPr>
              <a:t> modellen repræsenterer hvor stor en effekt typer af fødevarekategorier har for præstationen. Nederst har vi selve kagen (ca.80-90%), som repræsenterer den daglige kost og kostvaner. Den gule topping repræsenterer sportsprodukter (ca. 5-10%), så som proteinpulver, energigeler og lign. Krymmellen repræsenterer </a:t>
            </a:r>
            <a:r>
              <a:rPr lang="da-DK" sz="1800" b="0" i="0" u="none" strike="noStrike" baseline="0" dirty="0" err="1">
                <a:solidFill>
                  <a:srgbClr val="000000"/>
                </a:solidFill>
                <a:latin typeface="Calibri" panose="020F0502020204030204" pitchFamily="34" charset="0"/>
              </a:rPr>
              <a:t>ergogene</a:t>
            </a:r>
            <a:r>
              <a:rPr lang="da-DK" sz="1800" b="0" i="0" u="none" strike="noStrike" baseline="0" dirty="0">
                <a:solidFill>
                  <a:srgbClr val="000000"/>
                </a:solidFill>
                <a:latin typeface="Calibri" panose="020F0502020204030204" pitchFamily="34" charset="0"/>
              </a:rPr>
              <a:t> stoffer og tilskud (ca. 1-2%), så som koffein, </a:t>
            </a:r>
            <a:r>
              <a:rPr lang="da-DK" sz="1800" b="0" i="0" u="none" strike="noStrike" baseline="0" dirty="0" err="1">
                <a:solidFill>
                  <a:srgbClr val="000000"/>
                </a:solidFill>
                <a:latin typeface="Calibri" panose="020F0502020204030204" pitchFamily="34" charset="0"/>
              </a:rPr>
              <a:t>kreatin</a:t>
            </a:r>
            <a:r>
              <a:rPr lang="da-DK" sz="1800" b="0" i="0" u="none" strike="noStrike" baseline="0" dirty="0">
                <a:solidFill>
                  <a:srgbClr val="000000"/>
                </a:solidFill>
                <a:latin typeface="Calibri" panose="020F0502020204030204" pitchFamily="34" charset="0"/>
              </a:rPr>
              <a:t> og lign. Derfor anbefales prioriteringen og rækkefølgen at være; først og fremmest at have styr på kost og kostvaner, hvorefter sportsprodukter og </a:t>
            </a:r>
            <a:r>
              <a:rPr lang="da-DK" sz="1800" b="0" i="0" u="none" strike="noStrike" baseline="0" dirty="0" err="1">
                <a:solidFill>
                  <a:srgbClr val="000000"/>
                </a:solidFill>
                <a:latin typeface="Calibri" panose="020F0502020204030204" pitchFamily="34" charset="0"/>
              </a:rPr>
              <a:t>ergogene</a:t>
            </a:r>
            <a:r>
              <a:rPr lang="da-DK" sz="1800" b="0" i="0" u="none" strike="noStrike" baseline="0" dirty="0">
                <a:solidFill>
                  <a:srgbClr val="000000"/>
                </a:solidFill>
                <a:latin typeface="Calibri" panose="020F0502020204030204" pitchFamily="34" charset="0"/>
              </a:rPr>
              <a:t> tilskud potentielt kan introduceres. </a:t>
            </a:r>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E6284-3A6E-40EE-A5E5-9F91860D4FA2}"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9350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OBS: Før denne undervisningsgang bør eleverne opfordres til at finde og medbringe Elevmaterialet til 7. </a:t>
            </a:r>
            <a:r>
              <a:rPr lang="da-DK"/>
              <a:t>klasse.</a:t>
            </a:r>
          </a:p>
        </p:txBody>
      </p:sp>
      <p:sp>
        <p:nvSpPr>
          <p:cNvPr id="4" name="Pladsholder til slidenummer 3"/>
          <p:cNvSpPr>
            <a:spLocks noGrp="1"/>
          </p:cNvSpPr>
          <p:nvPr>
            <p:ph type="sldNum" sz="quarter" idx="5"/>
          </p:nvPr>
        </p:nvSpPr>
        <p:spPr/>
        <p:txBody>
          <a:bodyPr/>
          <a:lstStyle/>
          <a:p>
            <a:fld id="{11A33CC0-4C9F-4980-A879-3E0A1076A44A}" type="slidenum">
              <a:rPr lang="da-DK" smtClean="0"/>
              <a:t>19</a:t>
            </a:fld>
            <a:endParaRPr lang="da-DK"/>
          </a:p>
        </p:txBody>
      </p:sp>
    </p:spTree>
    <p:extLst>
      <p:ext uri="{BB962C8B-B14F-4D97-AF65-F5344CB8AC3E}">
        <p14:creationId xmlns:p14="http://schemas.microsoft.com/office/powerpoint/2010/main" val="2409940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På billedet ses fødevarer, der mætter godt, og som er gode at spise for at opnå både mæthed og næring</a:t>
            </a:r>
          </a:p>
        </p:txBody>
      </p:sp>
      <p:sp>
        <p:nvSpPr>
          <p:cNvPr id="4" name="Pladsholder til slidenummer 3"/>
          <p:cNvSpPr>
            <a:spLocks noGrp="1"/>
          </p:cNvSpPr>
          <p:nvPr>
            <p:ph type="sldNum" sz="quarter" idx="5"/>
          </p:nvPr>
        </p:nvSpPr>
        <p:spPr/>
        <p:txBody>
          <a:bodyPr/>
          <a:lstStyle/>
          <a:p>
            <a:fld id="{06424801-F644-F74C-9803-F9745A0FAAF1}" type="slidenum">
              <a:rPr lang="da-DK" smtClean="0"/>
              <a:t>23</a:t>
            </a:fld>
            <a:endParaRPr lang="da-DK"/>
          </a:p>
        </p:txBody>
      </p:sp>
    </p:spTree>
    <p:extLst>
      <p:ext uri="{BB962C8B-B14F-4D97-AF65-F5344CB8AC3E}">
        <p14:creationId xmlns:p14="http://schemas.microsoft.com/office/powerpoint/2010/main" val="2170454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929FE9-437B-26E6-9D44-B76187444F13}"/>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A3C05B3D-F73F-8041-2AD4-3FE55DF2BA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2DA631BA-FF4C-009A-4DAA-39EF7D4A63A7}"/>
              </a:ext>
            </a:extLst>
          </p:cNvPr>
          <p:cNvSpPr>
            <a:spLocks noGrp="1"/>
          </p:cNvSpPr>
          <p:nvPr>
            <p:ph type="dt" sz="half" idx="10"/>
          </p:nvPr>
        </p:nvSpPr>
        <p:spPr/>
        <p:txBody>
          <a:bodyPr/>
          <a:lstStyle/>
          <a:p>
            <a:fld id="{B623A5A1-C4FA-4ECA-9C27-86F4C5A943EE}" type="datetimeFigureOut">
              <a:rPr lang="da-DK" smtClean="0"/>
              <a:t>30-09-2022</a:t>
            </a:fld>
            <a:endParaRPr lang="da-DK"/>
          </a:p>
        </p:txBody>
      </p:sp>
      <p:sp>
        <p:nvSpPr>
          <p:cNvPr id="5" name="Pladsholder til sidefod 4">
            <a:extLst>
              <a:ext uri="{FF2B5EF4-FFF2-40B4-BE49-F238E27FC236}">
                <a16:creationId xmlns:a16="http://schemas.microsoft.com/office/drawing/2014/main" id="{EAAD2F1D-AF88-3891-B972-06CBA45F516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89A5F7B-68C7-76B1-0E60-FA68417E0B07}"/>
              </a:ext>
            </a:extLst>
          </p:cNvPr>
          <p:cNvSpPr>
            <a:spLocks noGrp="1"/>
          </p:cNvSpPr>
          <p:nvPr>
            <p:ph type="sldNum" sz="quarter" idx="12"/>
          </p:nvPr>
        </p:nvSpPr>
        <p:spPr/>
        <p:txBody>
          <a:bodyPr/>
          <a:lstStyle/>
          <a:p>
            <a:fld id="{01FA7B7F-B3C2-41A4-8D61-3316DCAC5328}" type="slidenum">
              <a:rPr lang="da-DK" smtClean="0"/>
              <a:t>‹nr.›</a:t>
            </a:fld>
            <a:endParaRPr lang="da-DK"/>
          </a:p>
        </p:txBody>
      </p:sp>
    </p:spTree>
    <p:extLst>
      <p:ext uri="{BB962C8B-B14F-4D97-AF65-F5344CB8AC3E}">
        <p14:creationId xmlns:p14="http://schemas.microsoft.com/office/powerpoint/2010/main" val="1357819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33ED3E-2778-F8F7-9196-2B8D0653673E}"/>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3E6CAD59-7D9A-7ECD-BDFB-9593360FB6D4}"/>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AA165F7-7E72-E494-F1AC-A5E60EF9BE05}"/>
              </a:ext>
            </a:extLst>
          </p:cNvPr>
          <p:cNvSpPr>
            <a:spLocks noGrp="1"/>
          </p:cNvSpPr>
          <p:nvPr>
            <p:ph type="dt" sz="half" idx="10"/>
          </p:nvPr>
        </p:nvSpPr>
        <p:spPr/>
        <p:txBody>
          <a:bodyPr/>
          <a:lstStyle/>
          <a:p>
            <a:fld id="{B623A5A1-C4FA-4ECA-9C27-86F4C5A943EE}" type="datetimeFigureOut">
              <a:rPr lang="da-DK" smtClean="0"/>
              <a:t>30-09-2022</a:t>
            </a:fld>
            <a:endParaRPr lang="da-DK"/>
          </a:p>
        </p:txBody>
      </p:sp>
      <p:sp>
        <p:nvSpPr>
          <p:cNvPr id="5" name="Pladsholder til sidefod 4">
            <a:extLst>
              <a:ext uri="{FF2B5EF4-FFF2-40B4-BE49-F238E27FC236}">
                <a16:creationId xmlns:a16="http://schemas.microsoft.com/office/drawing/2014/main" id="{1DB26A25-AF39-73C2-79BC-0E4AADE40CA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8383621-4BA3-DBED-D084-C2D0FB0D47C7}"/>
              </a:ext>
            </a:extLst>
          </p:cNvPr>
          <p:cNvSpPr>
            <a:spLocks noGrp="1"/>
          </p:cNvSpPr>
          <p:nvPr>
            <p:ph type="sldNum" sz="quarter" idx="12"/>
          </p:nvPr>
        </p:nvSpPr>
        <p:spPr/>
        <p:txBody>
          <a:bodyPr/>
          <a:lstStyle/>
          <a:p>
            <a:fld id="{01FA7B7F-B3C2-41A4-8D61-3316DCAC5328}" type="slidenum">
              <a:rPr lang="da-DK" smtClean="0"/>
              <a:t>‹nr.›</a:t>
            </a:fld>
            <a:endParaRPr lang="da-DK"/>
          </a:p>
        </p:txBody>
      </p:sp>
    </p:spTree>
    <p:extLst>
      <p:ext uri="{BB962C8B-B14F-4D97-AF65-F5344CB8AC3E}">
        <p14:creationId xmlns:p14="http://schemas.microsoft.com/office/powerpoint/2010/main" val="3495282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64085D26-B3B2-73E6-9A73-6924C84AEBAC}"/>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A36337E7-1B32-15FB-D587-4EBAFEC743FB}"/>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606D13B-75E2-A735-076D-A7BE0B584CCD}"/>
              </a:ext>
            </a:extLst>
          </p:cNvPr>
          <p:cNvSpPr>
            <a:spLocks noGrp="1"/>
          </p:cNvSpPr>
          <p:nvPr>
            <p:ph type="dt" sz="half" idx="10"/>
          </p:nvPr>
        </p:nvSpPr>
        <p:spPr/>
        <p:txBody>
          <a:bodyPr/>
          <a:lstStyle/>
          <a:p>
            <a:fld id="{B623A5A1-C4FA-4ECA-9C27-86F4C5A943EE}" type="datetimeFigureOut">
              <a:rPr lang="da-DK" smtClean="0"/>
              <a:t>30-09-2022</a:t>
            </a:fld>
            <a:endParaRPr lang="da-DK"/>
          </a:p>
        </p:txBody>
      </p:sp>
      <p:sp>
        <p:nvSpPr>
          <p:cNvPr id="5" name="Pladsholder til sidefod 4">
            <a:extLst>
              <a:ext uri="{FF2B5EF4-FFF2-40B4-BE49-F238E27FC236}">
                <a16:creationId xmlns:a16="http://schemas.microsoft.com/office/drawing/2014/main" id="{F7F0D167-AB65-82EA-8A5B-F205ECD6B2A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AE23047-684E-2C42-606D-C4D1D8515CE1}"/>
              </a:ext>
            </a:extLst>
          </p:cNvPr>
          <p:cNvSpPr>
            <a:spLocks noGrp="1"/>
          </p:cNvSpPr>
          <p:nvPr>
            <p:ph type="sldNum" sz="quarter" idx="12"/>
          </p:nvPr>
        </p:nvSpPr>
        <p:spPr/>
        <p:txBody>
          <a:bodyPr/>
          <a:lstStyle/>
          <a:p>
            <a:fld id="{01FA7B7F-B3C2-41A4-8D61-3316DCAC5328}" type="slidenum">
              <a:rPr lang="da-DK" smtClean="0"/>
              <a:t>‹nr.›</a:t>
            </a:fld>
            <a:endParaRPr lang="da-DK"/>
          </a:p>
        </p:txBody>
      </p:sp>
    </p:spTree>
    <p:extLst>
      <p:ext uri="{BB962C8B-B14F-4D97-AF65-F5344CB8AC3E}">
        <p14:creationId xmlns:p14="http://schemas.microsoft.com/office/powerpoint/2010/main" val="1016696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2D2BF7-222C-2DBE-535B-F86E27F98E53}"/>
              </a:ext>
            </a:extLst>
          </p:cNvPr>
          <p:cNvSpPr>
            <a:spLocks noGrp="1"/>
          </p:cNvSpPr>
          <p:nvPr>
            <p:ph type="ctrTitle"/>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da-DK" dirty="0"/>
              <a:t>Klik for at redigere titeltypografien i masteren</a:t>
            </a:r>
          </a:p>
        </p:txBody>
      </p:sp>
      <p:sp>
        <p:nvSpPr>
          <p:cNvPr id="3" name="Undertitel 2">
            <a:extLst>
              <a:ext uri="{FF2B5EF4-FFF2-40B4-BE49-F238E27FC236}">
                <a16:creationId xmlns:a16="http://schemas.microsoft.com/office/drawing/2014/main" id="{3DADAC33-A202-4E8F-AB20-786A3EDCB899}"/>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undertiteltypografien i masteren</a:t>
            </a:r>
          </a:p>
        </p:txBody>
      </p:sp>
      <p:sp>
        <p:nvSpPr>
          <p:cNvPr id="4" name="Pladsholder til dato 3">
            <a:extLst>
              <a:ext uri="{FF2B5EF4-FFF2-40B4-BE49-F238E27FC236}">
                <a16:creationId xmlns:a16="http://schemas.microsoft.com/office/drawing/2014/main" id="{EA6FDDA0-19A6-B4A7-2473-F61AB4059A37}"/>
              </a:ext>
            </a:extLst>
          </p:cNvPr>
          <p:cNvSpPr>
            <a:spLocks noGrp="1"/>
          </p:cNvSpPr>
          <p:nvPr>
            <p:ph type="dt" sz="half" idx="10"/>
          </p:nvPr>
        </p:nvSpPr>
        <p:spPr/>
        <p:txBody>
          <a:bodyPr/>
          <a:lstStyle/>
          <a:p>
            <a:fld id="{D4112B0B-4DE4-40C6-952F-0E6448B45D28}" type="datetimeFigureOut">
              <a:rPr lang="da-DK" smtClean="0"/>
              <a:t>30-09-2022</a:t>
            </a:fld>
            <a:endParaRPr lang="da-DK"/>
          </a:p>
        </p:txBody>
      </p:sp>
      <p:sp>
        <p:nvSpPr>
          <p:cNvPr id="5" name="Pladsholder til sidefod 4">
            <a:extLst>
              <a:ext uri="{FF2B5EF4-FFF2-40B4-BE49-F238E27FC236}">
                <a16:creationId xmlns:a16="http://schemas.microsoft.com/office/drawing/2014/main" id="{DADF111B-51C5-7D3A-49D5-28C9E0C701E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35CB965-BB7D-BE8C-5478-F3E85C965487}"/>
              </a:ext>
            </a:extLst>
          </p:cNvPr>
          <p:cNvSpPr>
            <a:spLocks noGrp="1"/>
          </p:cNvSpPr>
          <p:nvPr>
            <p:ph type="sldNum" sz="quarter" idx="12"/>
          </p:nvPr>
        </p:nvSpPr>
        <p:spPr/>
        <p:txBody>
          <a:bodyPr/>
          <a:lstStyle/>
          <a:p>
            <a:fld id="{35476839-581C-416B-83C9-0EB5A376457D}" type="slidenum">
              <a:rPr lang="da-DK" smtClean="0"/>
              <a:t>‹nr.›</a:t>
            </a:fld>
            <a:endParaRPr lang="da-DK"/>
          </a:p>
        </p:txBody>
      </p:sp>
    </p:spTree>
    <p:extLst>
      <p:ext uri="{BB962C8B-B14F-4D97-AF65-F5344CB8AC3E}">
        <p14:creationId xmlns:p14="http://schemas.microsoft.com/office/powerpoint/2010/main" val="4178620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D4D6E2-238C-81DA-6672-8E52FCBD94FA}"/>
              </a:ext>
            </a:extLst>
          </p:cNvPr>
          <p:cNvSpPr>
            <a:spLocks noGrp="1"/>
          </p:cNvSpPr>
          <p:nvPr>
            <p:ph type="title"/>
          </p:nvPr>
        </p:nvSpPr>
        <p:spPr/>
        <p:txBody>
          <a:bodyPr>
            <a:noAutofit/>
          </a:bodyPr>
          <a:lstStyle>
            <a:lvl1pPr>
              <a:defRPr sz="4800">
                <a:solidFill>
                  <a:srgbClr val="DC2F48"/>
                </a:solidFill>
                <a:latin typeface="Arial Black" panose="020B0A04020102020204" pitchFamily="34" charset="0"/>
              </a:defRPr>
            </a:lvl1p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E06645EF-3F0C-C5D4-AB16-CB60F89D1FC1}"/>
              </a:ext>
            </a:extLst>
          </p:cNvPr>
          <p:cNvSpPr>
            <a:spLocks noGrp="1"/>
          </p:cNvSpPr>
          <p:nvPr>
            <p:ph idx="1"/>
          </p:nvPr>
        </p:nvSpPr>
        <p:spPr/>
        <p:txBody>
          <a:bodyPr>
            <a:norm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695A51A9-318C-FD02-0595-78901E8C73C9}"/>
              </a:ext>
            </a:extLst>
          </p:cNvPr>
          <p:cNvSpPr>
            <a:spLocks noGrp="1"/>
          </p:cNvSpPr>
          <p:nvPr>
            <p:ph type="dt" sz="half" idx="10"/>
          </p:nvPr>
        </p:nvSpPr>
        <p:spPr/>
        <p:txBody>
          <a:bodyPr/>
          <a:lstStyle/>
          <a:p>
            <a:fld id="{D4112B0B-4DE4-40C6-952F-0E6448B45D28}" type="datetimeFigureOut">
              <a:rPr lang="da-DK" smtClean="0"/>
              <a:t>30-09-2022</a:t>
            </a:fld>
            <a:endParaRPr lang="da-DK"/>
          </a:p>
        </p:txBody>
      </p:sp>
      <p:sp>
        <p:nvSpPr>
          <p:cNvPr id="5" name="Pladsholder til sidefod 4">
            <a:extLst>
              <a:ext uri="{FF2B5EF4-FFF2-40B4-BE49-F238E27FC236}">
                <a16:creationId xmlns:a16="http://schemas.microsoft.com/office/drawing/2014/main" id="{BA139663-1306-9493-E6E2-626EF5DE383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250637E-872A-F87E-36F3-6EBB4D26D711}"/>
              </a:ext>
            </a:extLst>
          </p:cNvPr>
          <p:cNvSpPr>
            <a:spLocks noGrp="1"/>
          </p:cNvSpPr>
          <p:nvPr>
            <p:ph type="sldNum" sz="quarter" idx="12"/>
          </p:nvPr>
        </p:nvSpPr>
        <p:spPr/>
        <p:txBody>
          <a:bodyPr/>
          <a:lstStyle/>
          <a:p>
            <a:fld id="{35476839-581C-416B-83C9-0EB5A376457D}" type="slidenum">
              <a:rPr lang="da-DK" smtClean="0"/>
              <a:t>‹nr.›</a:t>
            </a:fld>
            <a:endParaRPr lang="da-DK"/>
          </a:p>
        </p:txBody>
      </p:sp>
    </p:spTree>
    <p:extLst>
      <p:ext uri="{BB962C8B-B14F-4D97-AF65-F5344CB8AC3E}">
        <p14:creationId xmlns:p14="http://schemas.microsoft.com/office/powerpoint/2010/main" val="391381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99FB2D-50D3-691E-6405-4E033084A019}"/>
              </a:ext>
            </a:extLst>
          </p:cNvPr>
          <p:cNvSpPr>
            <a:spLocks noGrp="1"/>
          </p:cNvSpPr>
          <p:nvPr>
            <p:ph type="title"/>
          </p:nvPr>
        </p:nvSpPr>
        <p:spPr>
          <a:xfrm>
            <a:off x="831850" y="1709738"/>
            <a:ext cx="10515600" cy="2852737"/>
          </a:xfrm>
        </p:spPr>
        <p:txBody>
          <a:bodyPr anchor="b"/>
          <a:lstStyle>
            <a:lvl1pPr>
              <a:defRPr sz="6000"/>
            </a:lvl1p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849ED923-A112-E1A8-B3F2-2231ADE7B01E}"/>
              </a:ext>
            </a:extLst>
          </p:cNvPr>
          <p:cNvSpPr>
            <a:spLocks noGrp="1"/>
          </p:cNvSpPr>
          <p:nvPr>
            <p:ph type="body" idx="1"/>
          </p:nvPr>
        </p:nvSpPr>
        <p:spPr>
          <a:xfrm>
            <a:off x="831850" y="4589463"/>
            <a:ext cx="10515600" cy="1500187"/>
          </a:xfrm>
        </p:spPr>
        <p:txBody>
          <a:bodyPr>
            <a:normAutofit/>
          </a:bodyPr>
          <a:lstStyle>
            <a:lvl1pPr marL="0" indent="0">
              <a:buNone/>
              <a:defRPr sz="20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Klik for at redigere teksttypografierne i masteren</a:t>
            </a:r>
          </a:p>
        </p:txBody>
      </p:sp>
      <p:sp>
        <p:nvSpPr>
          <p:cNvPr id="4" name="Pladsholder til dato 3">
            <a:extLst>
              <a:ext uri="{FF2B5EF4-FFF2-40B4-BE49-F238E27FC236}">
                <a16:creationId xmlns:a16="http://schemas.microsoft.com/office/drawing/2014/main" id="{18C213C5-90DD-731A-4CD3-E83BF09C9703}"/>
              </a:ext>
            </a:extLst>
          </p:cNvPr>
          <p:cNvSpPr>
            <a:spLocks noGrp="1"/>
          </p:cNvSpPr>
          <p:nvPr>
            <p:ph type="dt" sz="half" idx="10"/>
          </p:nvPr>
        </p:nvSpPr>
        <p:spPr/>
        <p:txBody>
          <a:bodyPr/>
          <a:lstStyle/>
          <a:p>
            <a:fld id="{D4112B0B-4DE4-40C6-952F-0E6448B45D28}" type="datetimeFigureOut">
              <a:rPr lang="da-DK" smtClean="0"/>
              <a:t>30-09-2022</a:t>
            </a:fld>
            <a:endParaRPr lang="da-DK"/>
          </a:p>
        </p:txBody>
      </p:sp>
      <p:sp>
        <p:nvSpPr>
          <p:cNvPr id="5" name="Pladsholder til sidefod 4">
            <a:extLst>
              <a:ext uri="{FF2B5EF4-FFF2-40B4-BE49-F238E27FC236}">
                <a16:creationId xmlns:a16="http://schemas.microsoft.com/office/drawing/2014/main" id="{477A9457-E797-17AA-AC50-500F7638CFE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4B12CFD-8C20-EE9F-2A16-8B71B48DFDD9}"/>
              </a:ext>
            </a:extLst>
          </p:cNvPr>
          <p:cNvSpPr>
            <a:spLocks noGrp="1"/>
          </p:cNvSpPr>
          <p:nvPr>
            <p:ph type="sldNum" sz="quarter" idx="12"/>
          </p:nvPr>
        </p:nvSpPr>
        <p:spPr/>
        <p:txBody>
          <a:bodyPr/>
          <a:lstStyle/>
          <a:p>
            <a:fld id="{35476839-581C-416B-83C9-0EB5A376457D}" type="slidenum">
              <a:rPr lang="da-DK" smtClean="0"/>
              <a:t>‹nr.›</a:t>
            </a:fld>
            <a:endParaRPr lang="da-DK"/>
          </a:p>
        </p:txBody>
      </p:sp>
    </p:spTree>
    <p:extLst>
      <p:ext uri="{BB962C8B-B14F-4D97-AF65-F5344CB8AC3E}">
        <p14:creationId xmlns:p14="http://schemas.microsoft.com/office/powerpoint/2010/main" val="39638130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F27B7C-8F2E-E51C-504F-AD1F339C1388}"/>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BCD2073A-0F14-65D6-BAE9-72F4195F6F3F}"/>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B0EF85AA-9808-609B-E6ED-F3C8C89B914D}"/>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85431336-2E26-5432-830A-2C6115DDF05C}"/>
              </a:ext>
            </a:extLst>
          </p:cNvPr>
          <p:cNvSpPr>
            <a:spLocks noGrp="1"/>
          </p:cNvSpPr>
          <p:nvPr>
            <p:ph type="dt" sz="half" idx="10"/>
          </p:nvPr>
        </p:nvSpPr>
        <p:spPr/>
        <p:txBody>
          <a:bodyPr/>
          <a:lstStyle/>
          <a:p>
            <a:fld id="{D4112B0B-4DE4-40C6-952F-0E6448B45D28}" type="datetimeFigureOut">
              <a:rPr lang="da-DK" smtClean="0"/>
              <a:t>30-09-2022</a:t>
            </a:fld>
            <a:endParaRPr lang="da-DK"/>
          </a:p>
        </p:txBody>
      </p:sp>
      <p:sp>
        <p:nvSpPr>
          <p:cNvPr id="6" name="Pladsholder til sidefod 5">
            <a:extLst>
              <a:ext uri="{FF2B5EF4-FFF2-40B4-BE49-F238E27FC236}">
                <a16:creationId xmlns:a16="http://schemas.microsoft.com/office/drawing/2014/main" id="{EE757604-AD3D-73C5-0CF4-6789BA9D2114}"/>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BF00F88A-A2C0-7C8A-5D3A-17F7BBB2B3C9}"/>
              </a:ext>
            </a:extLst>
          </p:cNvPr>
          <p:cNvSpPr>
            <a:spLocks noGrp="1"/>
          </p:cNvSpPr>
          <p:nvPr>
            <p:ph type="sldNum" sz="quarter" idx="12"/>
          </p:nvPr>
        </p:nvSpPr>
        <p:spPr/>
        <p:txBody>
          <a:bodyPr/>
          <a:lstStyle/>
          <a:p>
            <a:fld id="{35476839-581C-416B-83C9-0EB5A376457D}" type="slidenum">
              <a:rPr lang="da-DK" smtClean="0"/>
              <a:t>‹nr.›</a:t>
            </a:fld>
            <a:endParaRPr lang="da-DK"/>
          </a:p>
        </p:txBody>
      </p:sp>
    </p:spTree>
    <p:extLst>
      <p:ext uri="{BB962C8B-B14F-4D97-AF65-F5344CB8AC3E}">
        <p14:creationId xmlns:p14="http://schemas.microsoft.com/office/powerpoint/2010/main" val="3156195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5A187A-003E-AFBE-91C9-0F83387B4B72}"/>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857A0F01-8117-62C3-35B8-D50E0195FE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5E34558B-FC00-3F77-7FF5-49998E1F215A}"/>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4C4A4BA6-36EF-4AF0-AF99-224288BDF3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A288ADA3-E313-E9A4-8187-89B76AB626B4}"/>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33885165-3754-63B3-E76E-A1BEEF92A276}"/>
              </a:ext>
            </a:extLst>
          </p:cNvPr>
          <p:cNvSpPr>
            <a:spLocks noGrp="1"/>
          </p:cNvSpPr>
          <p:nvPr>
            <p:ph type="dt" sz="half" idx="10"/>
          </p:nvPr>
        </p:nvSpPr>
        <p:spPr/>
        <p:txBody>
          <a:bodyPr/>
          <a:lstStyle/>
          <a:p>
            <a:fld id="{D4112B0B-4DE4-40C6-952F-0E6448B45D28}" type="datetimeFigureOut">
              <a:rPr lang="da-DK" smtClean="0"/>
              <a:t>30-09-2022</a:t>
            </a:fld>
            <a:endParaRPr lang="da-DK"/>
          </a:p>
        </p:txBody>
      </p:sp>
      <p:sp>
        <p:nvSpPr>
          <p:cNvPr id="8" name="Pladsholder til sidefod 7">
            <a:extLst>
              <a:ext uri="{FF2B5EF4-FFF2-40B4-BE49-F238E27FC236}">
                <a16:creationId xmlns:a16="http://schemas.microsoft.com/office/drawing/2014/main" id="{C2E08EFC-4D68-FF37-0E14-2395F5788D51}"/>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792D07D6-5A6A-5666-C981-1E173A93D485}"/>
              </a:ext>
            </a:extLst>
          </p:cNvPr>
          <p:cNvSpPr>
            <a:spLocks noGrp="1"/>
          </p:cNvSpPr>
          <p:nvPr>
            <p:ph type="sldNum" sz="quarter" idx="12"/>
          </p:nvPr>
        </p:nvSpPr>
        <p:spPr/>
        <p:txBody>
          <a:bodyPr/>
          <a:lstStyle/>
          <a:p>
            <a:fld id="{35476839-581C-416B-83C9-0EB5A376457D}" type="slidenum">
              <a:rPr lang="da-DK" smtClean="0"/>
              <a:t>‹nr.›</a:t>
            </a:fld>
            <a:endParaRPr lang="da-DK"/>
          </a:p>
        </p:txBody>
      </p:sp>
    </p:spTree>
    <p:extLst>
      <p:ext uri="{BB962C8B-B14F-4D97-AF65-F5344CB8AC3E}">
        <p14:creationId xmlns:p14="http://schemas.microsoft.com/office/powerpoint/2010/main" val="1722472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D172CD-EEE5-1B01-3EE3-B6ACF93BB3F0}"/>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2875BD73-E3DC-733A-B8A4-94147D629C88}"/>
              </a:ext>
            </a:extLst>
          </p:cNvPr>
          <p:cNvSpPr>
            <a:spLocks noGrp="1"/>
          </p:cNvSpPr>
          <p:nvPr>
            <p:ph type="dt" sz="half" idx="10"/>
          </p:nvPr>
        </p:nvSpPr>
        <p:spPr/>
        <p:txBody>
          <a:bodyPr/>
          <a:lstStyle/>
          <a:p>
            <a:fld id="{D4112B0B-4DE4-40C6-952F-0E6448B45D28}" type="datetimeFigureOut">
              <a:rPr lang="da-DK" smtClean="0"/>
              <a:t>30-09-2022</a:t>
            </a:fld>
            <a:endParaRPr lang="da-DK"/>
          </a:p>
        </p:txBody>
      </p:sp>
      <p:sp>
        <p:nvSpPr>
          <p:cNvPr id="4" name="Pladsholder til sidefod 3">
            <a:extLst>
              <a:ext uri="{FF2B5EF4-FFF2-40B4-BE49-F238E27FC236}">
                <a16:creationId xmlns:a16="http://schemas.microsoft.com/office/drawing/2014/main" id="{A845AC7B-B4AD-72F3-D0BF-75EB15B795D1}"/>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129C999F-123A-8236-5476-FB5D32A369F8}"/>
              </a:ext>
            </a:extLst>
          </p:cNvPr>
          <p:cNvSpPr>
            <a:spLocks noGrp="1"/>
          </p:cNvSpPr>
          <p:nvPr>
            <p:ph type="sldNum" sz="quarter" idx="12"/>
          </p:nvPr>
        </p:nvSpPr>
        <p:spPr/>
        <p:txBody>
          <a:bodyPr/>
          <a:lstStyle/>
          <a:p>
            <a:fld id="{35476839-581C-416B-83C9-0EB5A376457D}" type="slidenum">
              <a:rPr lang="da-DK" smtClean="0"/>
              <a:t>‹nr.›</a:t>
            </a:fld>
            <a:endParaRPr lang="da-DK"/>
          </a:p>
        </p:txBody>
      </p:sp>
    </p:spTree>
    <p:extLst>
      <p:ext uri="{BB962C8B-B14F-4D97-AF65-F5344CB8AC3E}">
        <p14:creationId xmlns:p14="http://schemas.microsoft.com/office/powerpoint/2010/main" val="16870061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0BD8866C-FADC-9457-43D5-CF46A1F48836}"/>
              </a:ext>
            </a:extLst>
          </p:cNvPr>
          <p:cNvSpPr>
            <a:spLocks noGrp="1"/>
          </p:cNvSpPr>
          <p:nvPr>
            <p:ph type="dt" sz="half" idx="10"/>
          </p:nvPr>
        </p:nvSpPr>
        <p:spPr/>
        <p:txBody>
          <a:bodyPr/>
          <a:lstStyle/>
          <a:p>
            <a:fld id="{D4112B0B-4DE4-40C6-952F-0E6448B45D28}" type="datetimeFigureOut">
              <a:rPr lang="da-DK" smtClean="0"/>
              <a:t>30-09-2022</a:t>
            </a:fld>
            <a:endParaRPr lang="da-DK"/>
          </a:p>
        </p:txBody>
      </p:sp>
      <p:sp>
        <p:nvSpPr>
          <p:cNvPr id="3" name="Pladsholder til sidefod 2">
            <a:extLst>
              <a:ext uri="{FF2B5EF4-FFF2-40B4-BE49-F238E27FC236}">
                <a16:creationId xmlns:a16="http://schemas.microsoft.com/office/drawing/2014/main" id="{AF40F119-66DC-D3C2-C558-3967251ED9FE}"/>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243B9368-1BEE-3CDF-7E75-580A8AFDE9CF}"/>
              </a:ext>
            </a:extLst>
          </p:cNvPr>
          <p:cNvSpPr>
            <a:spLocks noGrp="1"/>
          </p:cNvSpPr>
          <p:nvPr>
            <p:ph type="sldNum" sz="quarter" idx="12"/>
          </p:nvPr>
        </p:nvSpPr>
        <p:spPr/>
        <p:txBody>
          <a:bodyPr/>
          <a:lstStyle/>
          <a:p>
            <a:fld id="{35476839-581C-416B-83C9-0EB5A376457D}" type="slidenum">
              <a:rPr lang="da-DK" smtClean="0"/>
              <a:t>‹nr.›</a:t>
            </a:fld>
            <a:endParaRPr lang="da-DK"/>
          </a:p>
        </p:txBody>
      </p:sp>
    </p:spTree>
    <p:extLst>
      <p:ext uri="{BB962C8B-B14F-4D97-AF65-F5344CB8AC3E}">
        <p14:creationId xmlns:p14="http://schemas.microsoft.com/office/powerpoint/2010/main" val="3009556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D3DD9D-A850-D86B-688F-88AFE5E1A280}"/>
              </a:ext>
            </a:extLst>
          </p:cNvPr>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F3AEE210-3246-FE89-92C6-45EC62E1BE0E}"/>
              </a:ext>
            </a:extLst>
          </p:cNvPr>
          <p:cNvSpPr>
            <a:spLocks noGrp="1"/>
          </p:cNvSpPr>
          <p:nvPr>
            <p:ph idx="1"/>
          </p:nvPr>
        </p:nvSpPr>
        <p:spPr>
          <a:xfrm>
            <a:off x="5183188" y="987425"/>
            <a:ext cx="6172200" cy="4873625"/>
          </a:xfrm>
        </p:spPr>
        <p:txBody>
          <a:bodyPr>
            <a:normAutofit/>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tekst 3">
            <a:extLst>
              <a:ext uri="{FF2B5EF4-FFF2-40B4-BE49-F238E27FC236}">
                <a16:creationId xmlns:a16="http://schemas.microsoft.com/office/drawing/2014/main" id="{54F046E5-6597-ACE0-ADDB-9B356EF0CFEF}"/>
              </a:ext>
            </a:extLst>
          </p:cNvPr>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Klik for at redigere teksttypografierne i masteren</a:t>
            </a:r>
          </a:p>
        </p:txBody>
      </p:sp>
      <p:sp>
        <p:nvSpPr>
          <p:cNvPr id="5" name="Pladsholder til dato 4">
            <a:extLst>
              <a:ext uri="{FF2B5EF4-FFF2-40B4-BE49-F238E27FC236}">
                <a16:creationId xmlns:a16="http://schemas.microsoft.com/office/drawing/2014/main" id="{EB7594E6-7D63-81A8-FF83-72DFFE06A720}"/>
              </a:ext>
            </a:extLst>
          </p:cNvPr>
          <p:cNvSpPr>
            <a:spLocks noGrp="1"/>
          </p:cNvSpPr>
          <p:nvPr>
            <p:ph type="dt" sz="half" idx="10"/>
          </p:nvPr>
        </p:nvSpPr>
        <p:spPr/>
        <p:txBody>
          <a:bodyPr/>
          <a:lstStyle/>
          <a:p>
            <a:fld id="{D4112B0B-4DE4-40C6-952F-0E6448B45D28}" type="datetimeFigureOut">
              <a:rPr lang="da-DK" smtClean="0"/>
              <a:t>30-09-2022</a:t>
            </a:fld>
            <a:endParaRPr lang="da-DK"/>
          </a:p>
        </p:txBody>
      </p:sp>
      <p:sp>
        <p:nvSpPr>
          <p:cNvPr id="6" name="Pladsholder til sidefod 5">
            <a:extLst>
              <a:ext uri="{FF2B5EF4-FFF2-40B4-BE49-F238E27FC236}">
                <a16:creationId xmlns:a16="http://schemas.microsoft.com/office/drawing/2014/main" id="{25717740-1AAE-774C-8377-628D7AEF7014}"/>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36ADC76-C672-2865-8BE0-98D6AB5962F1}"/>
              </a:ext>
            </a:extLst>
          </p:cNvPr>
          <p:cNvSpPr>
            <a:spLocks noGrp="1"/>
          </p:cNvSpPr>
          <p:nvPr>
            <p:ph type="sldNum" sz="quarter" idx="12"/>
          </p:nvPr>
        </p:nvSpPr>
        <p:spPr/>
        <p:txBody>
          <a:bodyPr/>
          <a:lstStyle/>
          <a:p>
            <a:fld id="{35476839-581C-416B-83C9-0EB5A376457D}" type="slidenum">
              <a:rPr lang="da-DK" smtClean="0"/>
              <a:t>‹nr.›</a:t>
            </a:fld>
            <a:endParaRPr lang="da-DK"/>
          </a:p>
        </p:txBody>
      </p:sp>
    </p:spTree>
    <p:extLst>
      <p:ext uri="{BB962C8B-B14F-4D97-AF65-F5344CB8AC3E}">
        <p14:creationId xmlns:p14="http://schemas.microsoft.com/office/powerpoint/2010/main" val="3290943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32381B-7135-CA52-663A-C422F36CE709}"/>
              </a:ext>
            </a:extLst>
          </p:cNvPr>
          <p:cNvSpPr>
            <a:spLocks noGrp="1"/>
          </p:cNvSpPr>
          <p:nvPr>
            <p:ph type="title"/>
          </p:nvPr>
        </p:nvSpPr>
        <p:spPr/>
        <p:txBody>
          <a:bodyPr>
            <a:normAutofit/>
          </a:bodyPr>
          <a:lstStyle>
            <a:lvl1pPr>
              <a:defRPr sz="4000">
                <a:solidFill>
                  <a:srgbClr val="DC2F48"/>
                </a:solidFill>
                <a:latin typeface="Arial Black" panose="020B0A04020102020204" pitchFamily="34" charset="0"/>
              </a:defRPr>
            </a:lvl1p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E7806116-C904-F029-A06E-8FA8DBDCA9B1}"/>
              </a:ext>
            </a:extLst>
          </p:cNvPr>
          <p:cNvSpPr>
            <a:spLocks noGrp="1"/>
          </p:cNvSpPr>
          <p:nvPr>
            <p:ph idx="1"/>
          </p:nvPr>
        </p:nvSpPr>
        <p:spPr/>
        <p:txBody>
          <a:bodyPr>
            <a:norm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69064E41-E37E-BCDF-36E0-8AE1C0B79BB5}"/>
              </a:ext>
            </a:extLst>
          </p:cNvPr>
          <p:cNvSpPr>
            <a:spLocks noGrp="1"/>
          </p:cNvSpPr>
          <p:nvPr>
            <p:ph type="dt" sz="half" idx="10"/>
          </p:nvPr>
        </p:nvSpPr>
        <p:spPr/>
        <p:txBody>
          <a:bodyPr/>
          <a:lstStyle/>
          <a:p>
            <a:fld id="{B623A5A1-C4FA-4ECA-9C27-86F4C5A943EE}" type="datetimeFigureOut">
              <a:rPr lang="da-DK" smtClean="0"/>
              <a:t>30-09-2022</a:t>
            </a:fld>
            <a:endParaRPr lang="da-DK"/>
          </a:p>
        </p:txBody>
      </p:sp>
      <p:sp>
        <p:nvSpPr>
          <p:cNvPr id="5" name="Pladsholder til sidefod 4">
            <a:extLst>
              <a:ext uri="{FF2B5EF4-FFF2-40B4-BE49-F238E27FC236}">
                <a16:creationId xmlns:a16="http://schemas.microsoft.com/office/drawing/2014/main" id="{706DBF1A-026A-937C-82D4-BE44B689C13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2B34778-7002-DEDC-7B7E-17262E468EEC}"/>
              </a:ext>
            </a:extLst>
          </p:cNvPr>
          <p:cNvSpPr>
            <a:spLocks noGrp="1"/>
          </p:cNvSpPr>
          <p:nvPr>
            <p:ph type="sldNum" sz="quarter" idx="12"/>
          </p:nvPr>
        </p:nvSpPr>
        <p:spPr/>
        <p:txBody>
          <a:bodyPr/>
          <a:lstStyle/>
          <a:p>
            <a:fld id="{01FA7B7F-B3C2-41A4-8D61-3316DCAC5328}" type="slidenum">
              <a:rPr lang="da-DK" smtClean="0"/>
              <a:t>‹nr.›</a:t>
            </a:fld>
            <a:endParaRPr lang="da-DK"/>
          </a:p>
        </p:txBody>
      </p:sp>
    </p:spTree>
    <p:extLst>
      <p:ext uri="{BB962C8B-B14F-4D97-AF65-F5344CB8AC3E}">
        <p14:creationId xmlns:p14="http://schemas.microsoft.com/office/powerpoint/2010/main" val="29858757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ABA597-B6F5-96C6-BCBE-0950817150C8}"/>
              </a:ext>
            </a:extLst>
          </p:cNvPr>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da-DK" dirty="0"/>
              <a:t>Klik for at redigere titeltypografien i masteren</a:t>
            </a:r>
          </a:p>
        </p:txBody>
      </p:sp>
      <p:sp>
        <p:nvSpPr>
          <p:cNvPr id="3" name="Pladsholder til billede 2">
            <a:extLst>
              <a:ext uri="{FF2B5EF4-FFF2-40B4-BE49-F238E27FC236}">
                <a16:creationId xmlns:a16="http://schemas.microsoft.com/office/drawing/2014/main" id="{82844241-B3DC-1505-C900-C294EFCC3C4D}"/>
              </a:ext>
            </a:extLst>
          </p:cNvPr>
          <p:cNvSpPr>
            <a:spLocks noGrp="1"/>
          </p:cNvSpPr>
          <p:nvPr>
            <p:ph type="pic" idx="1"/>
          </p:nvPr>
        </p:nvSpPr>
        <p:spPr>
          <a:xfrm>
            <a:off x="5183188" y="987425"/>
            <a:ext cx="6172200" cy="4873625"/>
          </a:xfrm>
        </p:spPr>
        <p:txBody>
          <a:bodyPr/>
          <a:lstStyle>
            <a:lvl1pPr marL="0" indent="0">
              <a:buNone/>
              <a:defRPr sz="3200">
                <a:latin typeface="Arial Black" panose="020B0A04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dirty="0"/>
          </a:p>
        </p:txBody>
      </p:sp>
      <p:sp>
        <p:nvSpPr>
          <p:cNvPr id="4" name="Pladsholder til tekst 3">
            <a:extLst>
              <a:ext uri="{FF2B5EF4-FFF2-40B4-BE49-F238E27FC236}">
                <a16:creationId xmlns:a16="http://schemas.microsoft.com/office/drawing/2014/main" id="{1AB68A47-20FA-EFD8-68B7-AA5A0AA7896D}"/>
              </a:ext>
            </a:extLst>
          </p:cNvPr>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Klik for at redigere teksttypografierne i masteren</a:t>
            </a:r>
          </a:p>
        </p:txBody>
      </p:sp>
      <p:sp>
        <p:nvSpPr>
          <p:cNvPr id="5" name="Pladsholder til dato 4">
            <a:extLst>
              <a:ext uri="{FF2B5EF4-FFF2-40B4-BE49-F238E27FC236}">
                <a16:creationId xmlns:a16="http://schemas.microsoft.com/office/drawing/2014/main" id="{4319C935-5A8E-24CB-A849-47FF9544278F}"/>
              </a:ext>
            </a:extLst>
          </p:cNvPr>
          <p:cNvSpPr>
            <a:spLocks noGrp="1"/>
          </p:cNvSpPr>
          <p:nvPr>
            <p:ph type="dt" sz="half" idx="10"/>
          </p:nvPr>
        </p:nvSpPr>
        <p:spPr/>
        <p:txBody>
          <a:bodyPr/>
          <a:lstStyle/>
          <a:p>
            <a:fld id="{D4112B0B-4DE4-40C6-952F-0E6448B45D28}" type="datetimeFigureOut">
              <a:rPr lang="da-DK" smtClean="0"/>
              <a:t>30-09-2022</a:t>
            </a:fld>
            <a:endParaRPr lang="da-DK"/>
          </a:p>
        </p:txBody>
      </p:sp>
      <p:sp>
        <p:nvSpPr>
          <p:cNvPr id="6" name="Pladsholder til sidefod 5">
            <a:extLst>
              <a:ext uri="{FF2B5EF4-FFF2-40B4-BE49-F238E27FC236}">
                <a16:creationId xmlns:a16="http://schemas.microsoft.com/office/drawing/2014/main" id="{66FD2BDA-3DE0-EC49-B3DD-A65EF1BE075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0238521-CB6A-19EB-E045-D2748A054A89}"/>
              </a:ext>
            </a:extLst>
          </p:cNvPr>
          <p:cNvSpPr>
            <a:spLocks noGrp="1"/>
          </p:cNvSpPr>
          <p:nvPr>
            <p:ph type="sldNum" sz="quarter" idx="12"/>
          </p:nvPr>
        </p:nvSpPr>
        <p:spPr/>
        <p:txBody>
          <a:bodyPr/>
          <a:lstStyle/>
          <a:p>
            <a:fld id="{35476839-581C-416B-83C9-0EB5A376457D}" type="slidenum">
              <a:rPr lang="da-DK" smtClean="0"/>
              <a:t>‹nr.›</a:t>
            </a:fld>
            <a:endParaRPr lang="da-DK"/>
          </a:p>
        </p:txBody>
      </p:sp>
    </p:spTree>
    <p:extLst>
      <p:ext uri="{BB962C8B-B14F-4D97-AF65-F5344CB8AC3E}">
        <p14:creationId xmlns:p14="http://schemas.microsoft.com/office/powerpoint/2010/main" val="1872050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CBCB0B-2CBD-9769-65B0-557DBCA4909F}"/>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7689AB5C-0868-8630-1728-19C28188FEF8}"/>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ACB64EE-ADDC-27EF-4B9F-D73866426AA4}"/>
              </a:ext>
            </a:extLst>
          </p:cNvPr>
          <p:cNvSpPr>
            <a:spLocks noGrp="1"/>
          </p:cNvSpPr>
          <p:nvPr>
            <p:ph type="dt" sz="half" idx="10"/>
          </p:nvPr>
        </p:nvSpPr>
        <p:spPr/>
        <p:txBody>
          <a:bodyPr/>
          <a:lstStyle/>
          <a:p>
            <a:fld id="{D4112B0B-4DE4-40C6-952F-0E6448B45D28}" type="datetimeFigureOut">
              <a:rPr lang="da-DK" smtClean="0"/>
              <a:t>30-09-2022</a:t>
            </a:fld>
            <a:endParaRPr lang="da-DK"/>
          </a:p>
        </p:txBody>
      </p:sp>
      <p:sp>
        <p:nvSpPr>
          <p:cNvPr id="5" name="Pladsholder til sidefod 4">
            <a:extLst>
              <a:ext uri="{FF2B5EF4-FFF2-40B4-BE49-F238E27FC236}">
                <a16:creationId xmlns:a16="http://schemas.microsoft.com/office/drawing/2014/main" id="{CC42FB88-B8C9-C9CC-D90A-FC2306C6F28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64D34C0-F17F-96E4-984D-7621D44F6191}"/>
              </a:ext>
            </a:extLst>
          </p:cNvPr>
          <p:cNvSpPr>
            <a:spLocks noGrp="1"/>
          </p:cNvSpPr>
          <p:nvPr>
            <p:ph type="sldNum" sz="quarter" idx="12"/>
          </p:nvPr>
        </p:nvSpPr>
        <p:spPr/>
        <p:txBody>
          <a:bodyPr/>
          <a:lstStyle/>
          <a:p>
            <a:fld id="{35476839-581C-416B-83C9-0EB5A376457D}" type="slidenum">
              <a:rPr lang="da-DK" smtClean="0"/>
              <a:t>‹nr.›</a:t>
            </a:fld>
            <a:endParaRPr lang="da-DK"/>
          </a:p>
        </p:txBody>
      </p:sp>
    </p:spTree>
    <p:extLst>
      <p:ext uri="{BB962C8B-B14F-4D97-AF65-F5344CB8AC3E}">
        <p14:creationId xmlns:p14="http://schemas.microsoft.com/office/powerpoint/2010/main" val="37226067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5CA0A300-DA29-F667-0AAF-A51483E88685}"/>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0CDE586B-2882-B015-7E4F-B793CDC35609}"/>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3A895BA-1937-D92A-54D5-DC400969E27E}"/>
              </a:ext>
            </a:extLst>
          </p:cNvPr>
          <p:cNvSpPr>
            <a:spLocks noGrp="1"/>
          </p:cNvSpPr>
          <p:nvPr>
            <p:ph type="dt" sz="half" idx="10"/>
          </p:nvPr>
        </p:nvSpPr>
        <p:spPr/>
        <p:txBody>
          <a:bodyPr/>
          <a:lstStyle/>
          <a:p>
            <a:fld id="{D4112B0B-4DE4-40C6-952F-0E6448B45D28}" type="datetimeFigureOut">
              <a:rPr lang="da-DK" smtClean="0"/>
              <a:t>30-09-2022</a:t>
            </a:fld>
            <a:endParaRPr lang="da-DK"/>
          </a:p>
        </p:txBody>
      </p:sp>
      <p:sp>
        <p:nvSpPr>
          <p:cNvPr id="5" name="Pladsholder til sidefod 4">
            <a:extLst>
              <a:ext uri="{FF2B5EF4-FFF2-40B4-BE49-F238E27FC236}">
                <a16:creationId xmlns:a16="http://schemas.microsoft.com/office/drawing/2014/main" id="{07B89830-4390-2809-7A6D-2E92D97E91F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E9D809C-B01C-9723-BAD8-73F205B8F76C}"/>
              </a:ext>
            </a:extLst>
          </p:cNvPr>
          <p:cNvSpPr>
            <a:spLocks noGrp="1"/>
          </p:cNvSpPr>
          <p:nvPr>
            <p:ph type="sldNum" sz="quarter" idx="12"/>
          </p:nvPr>
        </p:nvSpPr>
        <p:spPr/>
        <p:txBody>
          <a:bodyPr/>
          <a:lstStyle/>
          <a:p>
            <a:fld id="{35476839-581C-416B-83C9-0EB5A376457D}" type="slidenum">
              <a:rPr lang="da-DK" smtClean="0"/>
              <a:t>‹nr.›</a:t>
            </a:fld>
            <a:endParaRPr lang="da-DK"/>
          </a:p>
        </p:txBody>
      </p:sp>
    </p:spTree>
    <p:extLst>
      <p:ext uri="{BB962C8B-B14F-4D97-AF65-F5344CB8AC3E}">
        <p14:creationId xmlns:p14="http://schemas.microsoft.com/office/powerpoint/2010/main" val="2988829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6B720F-1A62-7D08-0A53-2F4834CD4D7A}"/>
              </a:ext>
            </a:extLst>
          </p:cNvPr>
          <p:cNvSpPr>
            <a:spLocks noGrp="1"/>
          </p:cNvSpPr>
          <p:nvPr>
            <p:ph type="title"/>
          </p:nvPr>
        </p:nvSpPr>
        <p:spPr>
          <a:xfrm>
            <a:off x="831850" y="1709738"/>
            <a:ext cx="10515600" cy="2852737"/>
          </a:xfrm>
        </p:spPr>
        <p:txBody>
          <a:bodyPr anchor="b">
            <a:normAutofit/>
          </a:bodyPr>
          <a:lstStyle>
            <a:lvl1pPr>
              <a:defRPr sz="4000">
                <a:latin typeface="Arial" panose="020B0604020202020204" pitchFamily="34" charset="0"/>
                <a:cs typeface="Arial" panose="020B0604020202020204" pitchFamily="34" charset="0"/>
              </a:defRPr>
            </a:lvl1p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1A873A9B-3E59-0023-0B8B-8588816FD7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Klik for at redigere teksttypografierne i masteren</a:t>
            </a:r>
          </a:p>
        </p:txBody>
      </p:sp>
      <p:sp>
        <p:nvSpPr>
          <p:cNvPr id="4" name="Pladsholder til dato 3">
            <a:extLst>
              <a:ext uri="{FF2B5EF4-FFF2-40B4-BE49-F238E27FC236}">
                <a16:creationId xmlns:a16="http://schemas.microsoft.com/office/drawing/2014/main" id="{820A1B15-CD2F-240C-7D58-DFFE1B49DDA1}"/>
              </a:ext>
            </a:extLst>
          </p:cNvPr>
          <p:cNvSpPr>
            <a:spLocks noGrp="1"/>
          </p:cNvSpPr>
          <p:nvPr>
            <p:ph type="dt" sz="half" idx="10"/>
          </p:nvPr>
        </p:nvSpPr>
        <p:spPr/>
        <p:txBody>
          <a:bodyPr/>
          <a:lstStyle/>
          <a:p>
            <a:fld id="{B623A5A1-C4FA-4ECA-9C27-86F4C5A943EE}" type="datetimeFigureOut">
              <a:rPr lang="da-DK" smtClean="0"/>
              <a:t>30-09-2022</a:t>
            </a:fld>
            <a:endParaRPr lang="da-DK"/>
          </a:p>
        </p:txBody>
      </p:sp>
      <p:sp>
        <p:nvSpPr>
          <p:cNvPr id="5" name="Pladsholder til sidefod 4">
            <a:extLst>
              <a:ext uri="{FF2B5EF4-FFF2-40B4-BE49-F238E27FC236}">
                <a16:creationId xmlns:a16="http://schemas.microsoft.com/office/drawing/2014/main" id="{246BC9CF-AE5F-994D-FE5A-13AFDD05CA4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0C81CB6-96CD-1492-9DBC-8DEA258FE9CA}"/>
              </a:ext>
            </a:extLst>
          </p:cNvPr>
          <p:cNvSpPr>
            <a:spLocks noGrp="1"/>
          </p:cNvSpPr>
          <p:nvPr>
            <p:ph type="sldNum" sz="quarter" idx="12"/>
          </p:nvPr>
        </p:nvSpPr>
        <p:spPr/>
        <p:txBody>
          <a:bodyPr/>
          <a:lstStyle/>
          <a:p>
            <a:fld id="{01FA7B7F-B3C2-41A4-8D61-3316DCAC5328}" type="slidenum">
              <a:rPr lang="da-DK" smtClean="0"/>
              <a:t>‹nr.›</a:t>
            </a:fld>
            <a:endParaRPr lang="da-DK"/>
          </a:p>
        </p:txBody>
      </p:sp>
    </p:spTree>
    <p:extLst>
      <p:ext uri="{BB962C8B-B14F-4D97-AF65-F5344CB8AC3E}">
        <p14:creationId xmlns:p14="http://schemas.microsoft.com/office/powerpoint/2010/main" val="1121466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98EC09-D880-9A2B-795A-003BD79BF1A8}"/>
              </a:ext>
            </a:extLst>
          </p:cNvPr>
          <p:cNvSpPr>
            <a:spLocks noGrp="1"/>
          </p:cNvSpPr>
          <p:nvPr>
            <p:ph type="title"/>
          </p:nvPr>
        </p:nvSpPr>
        <p:spPr/>
        <p:txBody>
          <a:bodyPr>
            <a:normAutofit/>
          </a:bodyPr>
          <a:lstStyle>
            <a:lvl1pPr>
              <a:defRPr sz="4000">
                <a:latin typeface="Arial" panose="020B0604020202020204" pitchFamily="34" charset="0"/>
                <a:cs typeface="Arial" panose="020B0604020202020204" pitchFamily="34" charset="0"/>
              </a:defRPr>
            </a:lvl1p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BFBF874D-839C-512F-8D9A-1D92C864AB26}"/>
              </a:ext>
            </a:extLst>
          </p:cNvPr>
          <p:cNvSpPr>
            <a:spLocks noGrp="1"/>
          </p:cNvSpPr>
          <p:nvPr>
            <p:ph sz="half" idx="1"/>
          </p:nvPr>
        </p:nvSpPr>
        <p:spPr>
          <a:xfrm>
            <a:off x="838200" y="1825625"/>
            <a:ext cx="5181600" cy="4351338"/>
          </a:xfrm>
        </p:spPr>
        <p:txBody>
          <a:bodyPr>
            <a:norm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indhold 3">
            <a:extLst>
              <a:ext uri="{FF2B5EF4-FFF2-40B4-BE49-F238E27FC236}">
                <a16:creationId xmlns:a16="http://schemas.microsoft.com/office/drawing/2014/main" id="{10DB3ECF-9AE9-88DE-988D-56BD15546E28}"/>
              </a:ext>
            </a:extLst>
          </p:cNvPr>
          <p:cNvSpPr>
            <a:spLocks noGrp="1"/>
          </p:cNvSpPr>
          <p:nvPr>
            <p:ph sz="half" idx="2"/>
          </p:nvPr>
        </p:nvSpPr>
        <p:spPr>
          <a:xfrm>
            <a:off x="6172200" y="1825625"/>
            <a:ext cx="5181600" cy="4351338"/>
          </a:xfrm>
        </p:spPr>
        <p:txBody>
          <a:bodyPr>
            <a:norm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dato 4">
            <a:extLst>
              <a:ext uri="{FF2B5EF4-FFF2-40B4-BE49-F238E27FC236}">
                <a16:creationId xmlns:a16="http://schemas.microsoft.com/office/drawing/2014/main" id="{FCFA63E0-882C-23AC-87FA-1573A9E36598}"/>
              </a:ext>
            </a:extLst>
          </p:cNvPr>
          <p:cNvSpPr>
            <a:spLocks noGrp="1"/>
          </p:cNvSpPr>
          <p:nvPr>
            <p:ph type="dt" sz="half" idx="10"/>
          </p:nvPr>
        </p:nvSpPr>
        <p:spPr/>
        <p:txBody>
          <a:bodyPr/>
          <a:lstStyle/>
          <a:p>
            <a:fld id="{B623A5A1-C4FA-4ECA-9C27-86F4C5A943EE}" type="datetimeFigureOut">
              <a:rPr lang="da-DK" smtClean="0"/>
              <a:t>30-09-2022</a:t>
            </a:fld>
            <a:endParaRPr lang="da-DK"/>
          </a:p>
        </p:txBody>
      </p:sp>
      <p:sp>
        <p:nvSpPr>
          <p:cNvPr id="6" name="Pladsholder til sidefod 5">
            <a:extLst>
              <a:ext uri="{FF2B5EF4-FFF2-40B4-BE49-F238E27FC236}">
                <a16:creationId xmlns:a16="http://schemas.microsoft.com/office/drawing/2014/main" id="{2E9303F8-C453-5537-8B69-999A0594DF34}"/>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6D52BC47-81E3-8C84-A367-EC5F47B6317A}"/>
              </a:ext>
            </a:extLst>
          </p:cNvPr>
          <p:cNvSpPr>
            <a:spLocks noGrp="1"/>
          </p:cNvSpPr>
          <p:nvPr>
            <p:ph type="sldNum" sz="quarter" idx="12"/>
          </p:nvPr>
        </p:nvSpPr>
        <p:spPr/>
        <p:txBody>
          <a:bodyPr/>
          <a:lstStyle/>
          <a:p>
            <a:fld id="{01FA7B7F-B3C2-41A4-8D61-3316DCAC5328}" type="slidenum">
              <a:rPr lang="da-DK" smtClean="0"/>
              <a:t>‹nr.›</a:t>
            </a:fld>
            <a:endParaRPr lang="da-DK"/>
          </a:p>
        </p:txBody>
      </p:sp>
    </p:spTree>
    <p:extLst>
      <p:ext uri="{BB962C8B-B14F-4D97-AF65-F5344CB8AC3E}">
        <p14:creationId xmlns:p14="http://schemas.microsoft.com/office/powerpoint/2010/main" val="3988660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315168-1599-580A-D50D-827811EAEDC1}"/>
              </a:ext>
            </a:extLst>
          </p:cNvPr>
          <p:cNvSpPr>
            <a:spLocks noGrp="1"/>
          </p:cNvSpPr>
          <p:nvPr>
            <p:ph type="title"/>
          </p:nvPr>
        </p:nvSpPr>
        <p:spPr>
          <a:xfrm>
            <a:off x="839788" y="365125"/>
            <a:ext cx="10515600" cy="1325563"/>
          </a:xfrm>
        </p:spPr>
        <p:txBody>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67E52AC1-1D00-3DE8-BF7A-564D0C702F46}"/>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teksttypografierne i masteren</a:t>
            </a:r>
          </a:p>
        </p:txBody>
      </p:sp>
      <p:sp>
        <p:nvSpPr>
          <p:cNvPr id="4" name="Pladsholder til indhold 3">
            <a:extLst>
              <a:ext uri="{FF2B5EF4-FFF2-40B4-BE49-F238E27FC236}">
                <a16:creationId xmlns:a16="http://schemas.microsoft.com/office/drawing/2014/main" id="{C4CAE086-C886-CB27-375A-B43C55793CC6}"/>
              </a:ext>
            </a:extLst>
          </p:cNvPr>
          <p:cNvSpPr>
            <a:spLocks noGrp="1"/>
          </p:cNvSpPr>
          <p:nvPr>
            <p:ph sz="half" idx="2"/>
          </p:nvPr>
        </p:nvSpPr>
        <p:spPr>
          <a:xfrm>
            <a:off x="839788" y="2505075"/>
            <a:ext cx="5157787" cy="3684588"/>
          </a:xfrm>
        </p:spPr>
        <p:txBody>
          <a:bodyPr>
            <a:norm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tekst 4">
            <a:extLst>
              <a:ext uri="{FF2B5EF4-FFF2-40B4-BE49-F238E27FC236}">
                <a16:creationId xmlns:a16="http://schemas.microsoft.com/office/drawing/2014/main" id="{94601B84-02F1-AD66-2FC1-A017FB9FCDCC}"/>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teksttypografierne i masteren</a:t>
            </a:r>
          </a:p>
        </p:txBody>
      </p:sp>
      <p:sp>
        <p:nvSpPr>
          <p:cNvPr id="6" name="Pladsholder til indhold 5">
            <a:extLst>
              <a:ext uri="{FF2B5EF4-FFF2-40B4-BE49-F238E27FC236}">
                <a16:creationId xmlns:a16="http://schemas.microsoft.com/office/drawing/2014/main" id="{DE24A6F0-FF2A-E152-653E-195EFC069A49}"/>
              </a:ext>
            </a:extLst>
          </p:cNvPr>
          <p:cNvSpPr>
            <a:spLocks noGrp="1"/>
          </p:cNvSpPr>
          <p:nvPr>
            <p:ph sz="quarter" idx="4"/>
          </p:nvPr>
        </p:nvSpPr>
        <p:spPr>
          <a:xfrm>
            <a:off x="6172200" y="2505075"/>
            <a:ext cx="5183188" cy="3684588"/>
          </a:xfrm>
        </p:spPr>
        <p:txBody>
          <a:bodyPr>
            <a:norm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Pladsholder til dato 6">
            <a:extLst>
              <a:ext uri="{FF2B5EF4-FFF2-40B4-BE49-F238E27FC236}">
                <a16:creationId xmlns:a16="http://schemas.microsoft.com/office/drawing/2014/main" id="{E072B2F3-B358-052E-7300-5C802139869E}"/>
              </a:ext>
            </a:extLst>
          </p:cNvPr>
          <p:cNvSpPr>
            <a:spLocks noGrp="1"/>
          </p:cNvSpPr>
          <p:nvPr>
            <p:ph type="dt" sz="half" idx="10"/>
          </p:nvPr>
        </p:nvSpPr>
        <p:spPr/>
        <p:txBody>
          <a:bodyPr/>
          <a:lstStyle/>
          <a:p>
            <a:fld id="{B623A5A1-C4FA-4ECA-9C27-86F4C5A943EE}" type="datetimeFigureOut">
              <a:rPr lang="da-DK" smtClean="0"/>
              <a:t>30-09-2022</a:t>
            </a:fld>
            <a:endParaRPr lang="da-DK"/>
          </a:p>
        </p:txBody>
      </p:sp>
      <p:sp>
        <p:nvSpPr>
          <p:cNvPr id="8" name="Pladsholder til sidefod 7">
            <a:extLst>
              <a:ext uri="{FF2B5EF4-FFF2-40B4-BE49-F238E27FC236}">
                <a16:creationId xmlns:a16="http://schemas.microsoft.com/office/drawing/2014/main" id="{C098AE68-E5F8-E1C4-CE9C-B9CC855F99BC}"/>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C2633D0C-05DA-A2B9-B372-4303DF729E64}"/>
              </a:ext>
            </a:extLst>
          </p:cNvPr>
          <p:cNvSpPr>
            <a:spLocks noGrp="1"/>
          </p:cNvSpPr>
          <p:nvPr>
            <p:ph type="sldNum" sz="quarter" idx="12"/>
          </p:nvPr>
        </p:nvSpPr>
        <p:spPr/>
        <p:txBody>
          <a:bodyPr/>
          <a:lstStyle/>
          <a:p>
            <a:fld id="{01FA7B7F-B3C2-41A4-8D61-3316DCAC5328}" type="slidenum">
              <a:rPr lang="da-DK" smtClean="0"/>
              <a:t>‹nr.›</a:t>
            </a:fld>
            <a:endParaRPr lang="da-DK"/>
          </a:p>
        </p:txBody>
      </p:sp>
    </p:spTree>
    <p:extLst>
      <p:ext uri="{BB962C8B-B14F-4D97-AF65-F5344CB8AC3E}">
        <p14:creationId xmlns:p14="http://schemas.microsoft.com/office/powerpoint/2010/main" val="144610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8490F2-71C2-2438-578B-00D4FE29D60D}"/>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da-DK" dirty="0"/>
              <a:t>Klik for at redigere titeltypografien i masteren</a:t>
            </a:r>
          </a:p>
        </p:txBody>
      </p:sp>
      <p:sp>
        <p:nvSpPr>
          <p:cNvPr id="3" name="Pladsholder til dato 2">
            <a:extLst>
              <a:ext uri="{FF2B5EF4-FFF2-40B4-BE49-F238E27FC236}">
                <a16:creationId xmlns:a16="http://schemas.microsoft.com/office/drawing/2014/main" id="{022AB284-BD0F-FC0D-5D42-7BBC3D24C458}"/>
              </a:ext>
            </a:extLst>
          </p:cNvPr>
          <p:cNvSpPr>
            <a:spLocks noGrp="1"/>
          </p:cNvSpPr>
          <p:nvPr>
            <p:ph type="dt" sz="half" idx="10"/>
          </p:nvPr>
        </p:nvSpPr>
        <p:spPr/>
        <p:txBody>
          <a:bodyPr/>
          <a:lstStyle/>
          <a:p>
            <a:fld id="{B623A5A1-C4FA-4ECA-9C27-86F4C5A943EE}" type="datetimeFigureOut">
              <a:rPr lang="da-DK" smtClean="0"/>
              <a:t>30-09-2022</a:t>
            </a:fld>
            <a:endParaRPr lang="da-DK"/>
          </a:p>
        </p:txBody>
      </p:sp>
      <p:sp>
        <p:nvSpPr>
          <p:cNvPr id="4" name="Pladsholder til sidefod 3">
            <a:extLst>
              <a:ext uri="{FF2B5EF4-FFF2-40B4-BE49-F238E27FC236}">
                <a16:creationId xmlns:a16="http://schemas.microsoft.com/office/drawing/2014/main" id="{ADF8AF2A-77DB-0AE7-B95B-F79FAB967532}"/>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2066217D-C5D1-3FFC-E2A9-DE1FE94386CC}"/>
              </a:ext>
            </a:extLst>
          </p:cNvPr>
          <p:cNvSpPr>
            <a:spLocks noGrp="1"/>
          </p:cNvSpPr>
          <p:nvPr>
            <p:ph type="sldNum" sz="quarter" idx="12"/>
          </p:nvPr>
        </p:nvSpPr>
        <p:spPr/>
        <p:txBody>
          <a:bodyPr/>
          <a:lstStyle/>
          <a:p>
            <a:fld id="{01FA7B7F-B3C2-41A4-8D61-3316DCAC5328}" type="slidenum">
              <a:rPr lang="da-DK" smtClean="0"/>
              <a:t>‹nr.›</a:t>
            </a:fld>
            <a:endParaRPr lang="da-DK"/>
          </a:p>
        </p:txBody>
      </p:sp>
    </p:spTree>
    <p:extLst>
      <p:ext uri="{BB962C8B-B14F-4D97-AF65-F5344CB8AC3E}">
        <p14:creationId xmlns:p14="http://schemas.microsoft.com/office/powerpoint/2010/main" val="880184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DE75A87-2A3E-E451-E510-11635F6B97DF}"/>
              </a:ext>
            </a:extLst>
          </p:cNvPr>
          <p:cNvSpPr>
            <a:spLocks noGrp="1"/>
          </p:cNvSpPr>
          <p:nvPr>
            <p:ph type="dt" sz="half" idx="10"/>
          </p:nvPr>
        </p:nvSpPr>
        <p:spPr/>
        <p:txBody>
          <a:bodyPr/>
          <a:lstStyle/>
          <a:p>
            <a:fld id="{B623A5A1-C4FA-4ECA-9C27-86F4C5A943EE}" type="datetimeFigureOut">
              <a:rPr lang="da-DK" smtClean="0"/>
              <a:t>30-09-2022</a:t>
            </a:fld>
            <a:endParaRPr lang="da-DK"/>
          </a:p>
        </p:txBody>
      </p:sp>
      <p:sp>
        <p:nvSpPr>
          <p:cNvPr id="3" name="Pladsholder til sidefod 2">
            <a:extLst>
              <a:ext uri="{FF2B5EF4-FFF2-40B4-BE49-F238E27FC236}">
                <a16:creationId xmlns:a16="http://schemas.microsoft.com/office/drawing/2014/main" id="{AA7DBAEE-0B11-AFE2-2EA5-7A6871472674}"/>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C6F3223D-4A8E-E7D4-54CF-A91F78BC69F4}"/>
              </a:ext>
            </a:extLst>
          </p:cNvPr>
          <p:cNvSpPr>
            <a:spLocks noGrp="1"/>
          </p:cNvSpPr>
          <p:nvPr>
            <p:ph type="sldNum" sz="quarter" idx="12"/>
          </p:nvPr>
        </p:nvSpPr>
        <p:spPr/>
        <p:txBody>
          <a:bodyPr/>
          <a:lstStyle/>
          <a:p>
            <a:fld id="{01FA7B7F-B3C2-41A4-8D61-3316DCAC5328}" type="slidenum">
              <a:rPr lang="da-DK" smtClean="0"/>
              <a:t>‹nr.›</a:t>
            </a:fld>
            <a:endParaRPr lang="da-DK"/>
          </a:p>
        </p:txBody>
      </p:sp>
    </p:spTree>
    <p:extLst>
      <p:ext uri="{BB962C8B-B14F-4D97-AF65-F5344CB8AC3E}">
        <p14:creationId xmlns:p14="http://schemas.microsoft.com/office/powerpoint/2010/main" val="3416251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8BB89E-8659-6AA8-9913-C9788A1D1D4B}"/>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B811F9A5-1637-14E8-DD81-2BD4A27AF9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7B12240D-BD6A-E309-F2EB-236E10D26C61}"/>
              </a:ext>
            </a:extLst>
          </p:cNvPr>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Klik for at redigere teksttypografierne i masteren</a:t>
            </a:r>
          </a:p>
        </p:txBody>
      </p:sp>
      <p:sp>
        <p:nvSpPr>
          <p:cNvPr id="5" name="Pladsholder til dato 4">
            <a:extLst>
              <a:ext uri="{FF2B5EF4-FFF2-40B4-BE49-F238E27FC236}">
                <a16:creationId xmlns:a16="http://schemas.microsoft.com/office/drawing/2014/main" id="{F84EF018-B225-4E4D-8A11-BA9431F40FF4}"/>
              </a:ext>
            </a:extLst>
          </p:cNvPr>
          <p:cNvSpPr>
            <a:spLocks noGrp="1"/>
          </p:cNvSpPr>
          <p:nvPr>
            <p:ph type="dt" sz="half" idx="10"/>
          </p:nvPr>
        </p:nvSpPr>
        <p:spPr/>
        <p:txBody>
          <a:bodyPr/>
          <a:lstStyle/>
          <a:p>
            <a:fld id="{B623A5A1-C4FA-4ECA-9C27-86F4C5A943EE}" type="datetimeFigureOut">
              <a:rPr lang="da-DK" smtClean="0"/>
              <a:t>30-09-2022</a:t>
            </a:fld>
            <a:endParaRPr lang="da-DK"/>
          </a:p>
        </p:txBody>
      </p:sp>
      <p:sp>
        <p:nvSpPr>
          <p:cNvPr id="6" name="Pladsholder til sidefod 5">
            <a:extLst>
              <a:ext uri="{FF2B5EF4-FFF2-40B4-BE49-F238E27FC236}">
                <a16:creationId xmlns:a16="http://schemas.microsoft.com/office/drawing/2014/main" id="{467C2763-6D83-FE04-465D-0F4EA86E769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4CD25286-51FE-45F6-DCE2-A916B79CFBFA}"/>
              </a:ext>
            </a:extLst>
          </p:cNvPr>
          <p:cNvSpPr>
            <a:spLocks noGrp="1"/>
          </p:cNvSpPr>
          <p:nvPr>
            <p:ph type="sldNum" sz="quarter" idx="12"/>
          </p:nvPr>
        </p:nvSpPr>
        <p:spPr/>
        <p:txBody>
          <a:bodyPr/>
          <a:lstStyle/>
          <a:p>
            <a:fld id="{01FA7B7F-B3C2-41A4-8D61-3316DCAC5328}" type="slidenum">
              <a:rPr lang="da-DK" smtClean="0"/>
              <a:t>‹nr.›</a:t>
            </a:fld>
            <a:endParaRPr lang="da-DK"/>
          </a:p>
        </p:txBody>
      </p:sp>
    </p:spTree>
    <p:extLst>
      <p:ext uri="{BB962C8B-B14F-4D97-AF65-F5344CB8AC3E}">
        <p14:creationId xmlns:p14="http://schemas.microsoft.com/office/powerpoint/2010/main" val="2054065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D9D55C-7A8F-FAD2-C79E-5419D70C4FA4}"/>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C773973D-C124-FA88-FFEA-33F1F42514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A7E794E5-1DDF-B464-855B-6DAC40288F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52B76ECD-432E-F116-6BE1-84C73BEB0035}"/>
              </a:ext>
            </a:extLst>
          </p:cNvPr>
          <p:cNvSpPr>
            <a:spLocks noGrp="1"/>
          </p:cNvSpPr>
          <p:nvPr>
            <p:ph type="dt" sz="half" idx="10"/>
          </p:nvPr>
        </p:nvSpPr>
        <p:spPr/>
        <p:txBody>
          <a:bodyPr/>
          <a:lstStyle/>
          <a:p>
            <a:fld id="{B623A5A1-C4FA-4ECA-9C27-86F4C5A943EE}" type="datetimeFigureOut">
              <a:rPr lang="da-DK" smtClean="0"/>
              <a:t>30-09-2022</a:t>
            </a:fld>
            <a:endParaRPr lang="da-DK"/>
          </a:p>
        </p:txBody>
      </p:sp>
      <p:sp>
        <p:nvSpPr>
          <p:cNvPr id="6" name="Pladsholder til sidefod 5">
            <a:extLst>
              <a:ext uri="{FF2B5EF4-FFF2-40B4-BE49-F238E27FC236}">
                <a16:creationId xmlns:a16="http://schemas.microsoft.com/office/drawing/2014/main" id="{A3E07CAE-9235-DA7F-5E61-74AE3AADBD6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B3D4FCF0-04FE-E902-4A41-4E11385BA03E}"/>
              </a:ext>
            </a:extLst>
          </p:cNvPr>
          <p:cNvSpPr>
            <a:spLocks noGrp="1"/>
          </p:cNvSpPr>
          <p:nvPr>
            <p:ph type="sldNum" sz="quarter" idx="12"/>
          </p:nvPr>
        </p:nvSpPr>
        <p:spPr/>
        <p:txBody>
          <a:bodyPr/>
          <a:lstStyle/>
          <a:p>
            <a:fld id="{01FA7B7F-B3C2-41A4-8D61-3316DCAC5328}" type="slidenum">
              <a:rPr lang="da-DK" smtClean="0"/>
              <a:t>‹nr.›</a:t>
            </a:fld>
            <a:endParaRPr lang="da-DK"/>
          </a:p>
        </p:txBody>
      </p:sp>
    </p:spTree>
    <p:extLst>
      <p:ext uri="{BB962C8B-B14F-4D97-AF65-F5344CB8AC3E}">
        <p14:creationId xmlns:p14="http://schemas.microsoft.com/office/powerpoint/2010/main" val="582274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D9A0721E-A607-00B5-65FE-312225256F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C0EDB74E-B056-AE8D-2156-6C0F2B26E8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6839B21-8657-00C3-1E4D-9260152286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23A5A1-C4FA-4ECA-9C27-86F4C5A943EE}" type="datetimeFigureOut">
              <a:rPr lang="da-DK" smtClean="0"/>
              <a:t>30-09-2022</a:t>
            </a:fld>
            <a:endParaRPr lang="da-DK"/>
          </a:p>
        </p:txBody>
      </p:sp>
      <p:sp>
        <p:nvSpPr>
          <p:cNvPr id="5" name="Pladsholder til sidefod 4">
            <a:extLst>
              <a:ext uri="{FF2B5EF4-FFF2-40B4-BE49-F238E27FC236}">
                <a16:creationId xmlns:a16="http://schemas.microsoft.com/office/drawing/2014/main" id="{742F41F6-5414-40D1-50A0-B25AE4FBB5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8F6BB5DA-F6AA-E367-C02E-E0608AEB2A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FA7B7F-B3C2-41A4-8D61-3316DCAC5328}" type="slidenum">
              <a:rPr lang="da-DK" smtClean="0"/>
              <a:t>‹nr.›</a:t>
            </a:fld>
            <a:endParaRPr lang="da-DK"/>
          </a:p>
        </p:txBody>
      </p:sp>
    </p:spTree>
    <p:extLst>
      <p:ext uri="{BB962C8B-B14F-4D97-AF65-F5344CB8AC3E}">
        <p14:creationId xmlns:p14="http://schemas.microsoft.com/office/powerpoint/2010/main" val="3647323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383109A5-2891-102E-FDFC-05BA8F9D3B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2CABA4F-58CD-6A7F-3491-A0078F3D22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1BDAC52-A314-4552-37B1-B3FA1FC105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112B0B-4DE4-40C6-952F-0E6448B45D28}" type="datetimeFigureOut">
              <a:rPr lang="da-DK" smtClean="0"/>
              <a:t>30-09-2022</a:t>
            </a:fld>
            <a:endParaRPr lang="da-DK"/>
          </a:p>
        </p:txBody>
      </p:sp>
      <p:sp>
        <p:nvSpPr>
          <p:cNvPr id="5" name="Pladsholder til sidefod 4">
            <a:extLst>
              <a:ext uri="{FF2B5EF4-FFF2-40B4-BE49-F238E27FC236}">
                <a16:creationId xmlns:a16="http://schemas.microsoft.com/office/drawing/2014/main" id="{2F945DAE-389D-A8F8-A6D5-12EC359E1E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B2237F05-8ACE-FDA2-70AD-04145FA7FB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476839-581C-416B-83C9-0EB5A376457D}" type="slidenum">
              <a:rPr lang="da-DK" smtClean="0"/>
              <a:t>‹nr.›</a:t>
            </a:fld>
            <a:endParaRPr lang="da-DK"/>
          </a:p>
        </p:txBody>
      </p:sp>
    </p:spTree>
    <p:extLst>
      <p:ext uri="{BB962C8B-B14F-4D97-AF65-F5344CB8AC3E}">
        <p14:creationId xmlns:p14="http://schemas.microsoft.com/office/powerpoint/2010/main" val="34448004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6B94972-AF1B-9B91-D235-98B6121B7A78}"/>
              </a:ext>
            </a:extLst>
          </p:cNvPr>
          <p:cNvSpPr txBox="1"/>
          <p:nvPr/>
        </p:nvSpPr>
        <p:spPr>
          <a:xfrm>
            <a:off x="764877" y="3310145"/>
            <a:ext cx="8509495" cy="2893100"/>
          </a:xfrm>
          <a:prstGeom prst="rect">
            <a:avLst/>
          </a:prstGeom>
          <a:noFill/>
        </p:spPr>
        <p:txBody>
          <a:bodyPr wrap="square" lIns="108000" rtlCol="0">
            <a:spAutoFit/>
          </a:bodyPr>
          <a:lstStyle/>
          <a:p>
            <a:r>
              <a:rPr lang="da-DK" sz="7000" b="1" spc="300" dirty="0">
                <a:solidFill>
                  <a:schemeClr val="bg1"/>
                </a:solidFill>
                <a:effectLst>
                  <a:outerShdw blurRad="38100" dist="25400" dir="2700000" algn="tl" rotWithShape="0">
                    <a:prstClr val="black">
                      <a:alpha val="70000"/>
                    </a:prstClr>
                  </a:outerShdw>
                </a:effectLst>
                <a:latin typeface="Arial" panose="020B0604020202020204" pitchFamily="34" charset="0"/>
                <a:cs typeface="Arial" panose="020B0604020202020204" pitchFamily="34" charset="0"/>
              </a:rPr>
              <a:t>Atletuddannelse</a:t>
            </a:r>
          </a:p>
          <a:p>
            <a:r>
              <a:rPr lang="da-DK" sz="7000" b="1" spc="300">
                <a:solidFill>
                  <a:schemeClr val="bg1"/>
                </a:solidFill>
                <a:effectLst>
                  <a:outerShdw blurRad="38100" dist="25400" dir="2700000" algn="tl" rotWithShape="0">
                    <a:prstClr val="black">
                      <a:alpha val="70000"/>
                    </a:prstClr>
                  </a:outerShdw>
                </a:effectLst>
                <a:latin typeface="Arial" panose="020B0604020202020204" pitchFamily="34" charset="0"/>
                <a:cs typeface="Arial" panose="020B0604020202020204" pitchFamily="34" charset="0"/>
              </a:rPr>
              <a:t>-</a:t>
            </a:r>
            <a:r>
              <a:rPr lang="da-DK" sz="7200" b="1" spc="300">
                <a:solidFill>
                  <a:schemeClr val="bg1"/>
                </a:solidFill>
                <a:effectLst>
                  <a:outerShdw blurRad="38100" dist="25400" dir="2700000" algn="tl" rotWithShape="0">
                    <a:prstClr val="black">
                      <a:alpha val="70000"/>
                    </a:prstClr>
                  </a:outerShdw>
                </a:effectLst>
                <a:latin typeface="Arial" panose="020B0604020202020204" pitchFamily="34" charset="0"/>
                <a:cs typeface="Arial" panose="020B0604020202020204" pitchFamily="34" charset="0"/>
              </a:rPr>
              <a:t>Ernæring</a:t>
            </a:r>
            <a:endParaRPr lang="da-DK" sz="7000" b="1" spc="300" dirty="0">
              <a:solidFill>
                <a:schemeClr val="bg1"/>
              </a:solidFill>
              <a:effectLst>
                <a:outerShdw blurRad="38100" dist="25400" dir="2700000" algn="tl" rotWithShape="0">
                  <a:prstClr val="black">
                    <a:alpha val="70000"/>
                  </a:prstClr>
                </a:outerShdw>
              </a:effectLst>
              <a:latin typeface="Arial" panose="020B0604020202020204" pitchFamily="34" charset="0"/>
              <a:cs typeface="Arial" panose="020B0604020202020204" pitchFamily="34" charset="0"/>
            </a:endParaRPr>
          </a:p>
          <a:p>
            <a:r>
              <a:rPr lang="da-DK" sz="4000" b="1" spc="300" dirty="0">
                <a:solidFill>
                  <a:schemeClr val="bg1"/>
                </a:solidFill>
                <a:effectLst>
                  <a:outerShdw blurRad="38100" dist="25400" dir="2700000" algn="tl" rotWithShape="0">
                    <a:prstClr val="black">
                      <a:alpha val="70000"/>
                    </a:prstClr>
                  </a:outerShdw>
                </a:effectLst>
                <a:latin typeface="Arial" panose="020B0604020202020204" pitchFamily="34" charset="0"/>
                <a:cs typeface="Arial" panose="020B0604020202020204" pitchFamily="34" charset="0"/>
              </a:rPr>
              <a:t>8. klassetrin</a:t>
            </a:r>
          </a:p>
        </p:txBody>
      </p:sp>
    </p:spTree>
    <p:extLst>
      <p:ext uri="{BB962C8B-B14F-4D97-AF65-F5344CB8AC3E}">
        <p14:creationId xmlns:p14="http://schemas.microsoft.com/office/powerpoint/2010/main" val="1676776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269C52-3F9F-DF4A-99D4-FD1C761531A7}"/>
              </a:ext>
            </a:extLst>
          </p:cNvPr>
          <p:cNvSpPr>
            <a:spLocks noGrp="1"/>
          </p:cNvSpPr>
          <p:nvPr>
            <p:ph type="title"/>
          </p:nvPr>
        </p:nvSpPr>
        <p:spPr>
          <a:xfrm>
            <a:off x="828368" y="424120"/>
            <a:ext cx="10515600" cy="1325563"/>
          </a:xfrm>
        </p:spPr>
        <p:txBody>
          <a:bodyPr>
            <a:normAutofit/>
          </a:bodyPr>
          <a:lstStyle/>
          <a:p>
            <a:r>
              <a:rPr lang="da-DK" sz="3600" b="1" dirty="0"/>
              <a:t>4 overskuelige anbefalinger til dine måltider</a:t>
            </a:r>
            <a:endParaRPr lang="da-DK" sz="3600" dirty="0"/>
          </a:p>
        </p:txBody>
      </p:sp>
      <p:sp>
        <p:nvSpPr>
          <p:cNvPr id="3" name="Pladsholder til indhold 2">
            <a:extLst>
              <a:ext uri="{FF2B5EF4-FFF2-40B4-BE49-F238E27FC236}">
                <a16:creationId xmlns:a16="http://schemas.microsoft.com/office/drawing/2014/main" id="{9629D3E6-B53F-EC48-89CE-589781FE352A}"/>
              </a:ext>
            </a:extLst>
          </p:cNvPr>
          <p:cNvSpPr>
            <a:spLocks noGrp="1"/>
          </p:cNvSpPr>
          <p:nvPr>
            <p:ph idx="1"/>
          </p:nvPr>
        </p:nvSpPr>
        <p:spPr>
          <a:xfrm>
            <a:off x="838200" y="2467439"/>
            <a:ext cx="4429567" cy="4351338"/>
          </a:xfrm>
        </p:spPr>
        <p:txBody>
          <a:bodyPr/>
          <a:lstStyle/>
          <a:p>
            <a:pPr marL="457200" lvl="0" indent="-457200">
              <a:buFont typeface="+mj-lt"/>
              <a:buAutoNum type="arabicPeriod"/>
            </a:pPr>
            <a:r>
              <a:rPr lang="da-DK" sz="2400" dirty="0">
                <a:latin typeface="+mn-lt"/>
              </a:rPr>
              <a:t>4-6 måltider om dagen</a:t>
            </a:r>
          </a:p>
          <a:p>
            <a:pPr marL="457200" lvl="0" indent="-457200">
              <a:buFont typeface="+mj-lt"/>
              <a:buAutoNum type="arabicPeriod"/>
            </a:pPr>
            <a:r>
              <a:rPr lang="da-DK" sz="2400" dirty="0">
                <a:latin typeface="+mn-lt"/>
              </a:rPr>
              <a:t>Fordel og placer måltider efter træning</a:t>
            </a:r>
          </a:p>
          <a:p>
            <a:pPr marL="457200" lvl="0" indent="-457200">
              <a:buFont typeface="+mj-lt"/>
              <a:buAutoNum type="arabicPeriod"/>
            </a:pPr>
            <a:r>
              <a:rPr lang="da-DK" sz="2400" dirty="0">
                <a:latin typeface="+mn-lt"/>
              </a:rPr>
              <a:t>Tilstræb max 2-3 timer mellem hvert måltid</a:t>
            </a:r>
          </a:p>
          <a:p>
            <a:pPr marL="457200" lvl="0" indent="-457200">
              <a:buFont typeface="+mj-lt"/>
              <a:buAutoNum type="arabicPeriod"/>
            </a:pPr>
            <a:r>
              <a:rPr lang="da-DK" sz="2400" dirty="0">
                <a:latin typeface="+mn-lt"/>
              </a:rPr>
              <a:t>De tre B’er i hvert hovedmåltid + lidt smørelse</a:t>
            </a:r>
          </a:p>
          <a:p>
            <a:endParaRPr lang="da-DK" dirty="0"/>
          </a:p>
        </p:txBody>
      </p:sp>
      <p:pic>
        <p:nvPicPr>
          <p:cNvPr id="4" name="Picture 2">
            <a:extLst>
              <a:ext uri="{FF2B5EF4-FFF2-40B4-BE49-F238E27FC236}">
                <a16:creationId xmlns:a16="http://schemas.microsoft.com/office/drawing/2014/main" id="{5D9D8DF5-D407-4F35-BC1E-5B508496ECE5}"/>
              </a:ext>
            </a:extLst>
          </p:cNvPr>
          <p:cNvPicPr/>
          <p:nvPr/>
        </p:nvPicPr>
        <p:blipFill>
          <a:blip r:embed="rId3">
            <a:extLst>
              <a:ext uri="{28A0092B-C50C-407E-A947-70E740481C1C}">
                <a14:useLocalDpi xmlns:a14="http://schemas.microsoft.com/office/drawing/2010/main" val="0"/>
              </a:ext>
            </a:extLst>
          </a:blip>
          <a:srcRect/>
          <a:stretch/>
        </p:blipFill>
        <p:spPr>
          <a:xfrm>
            <a:off x="6967705" y="1907544"/>
            <a:ext cx="4320000" cy="4320000"/>
          </a:xfrm>
          <a:prstGeom prst="rect">
            <a:avLst/>
          </a:prstGeom>
        </p:spPr>
      </p:pic>
      <p:cxnSp>
        <p:nvCxnSpPr>
          <p:cNvPr id="5" name="Lige pilforbindelse 4">
            <a:extLst>
              <a:ext uri="{FF2B5EF4-FFF2-40B4-BE49-F238E27FC236}">
                <a16:creationId xmlns:a16="http://schemas.microsoft.com/office/drawing/2014/main" id="{8BF8065C-F7D4-C743-BF39-FFEBBAECB690}"/>
              </a:ext>
            </a:extLst>
          </p:cNvPr>
          <p:cNvCxnSpPr>
            <a:cxnSpLocks/>
          </p:cNvCxnSpPr>
          <p:nvPr/>
        </p:nvCxnSpPr>
        <p:spPr>
          <a:xfrm>
            <a:off x="6924235" y="2295832"/>
            <a:ext cx="840155" cy="10701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Lige pilforbindelse 6">
            <a:extLst>
              <a:ext uri="{FF2B5EF4-FFF2-40B4-BE49-F238E27FC236}">
                <a16:creationId xmlns:a16="http://schemas.microsoft.com/office/drawing/2014/main" id="{9B92BD27-02F5-D84B-83B7-77CD75EC0461}"/>
              </a:ext>
            </a:extLst>
          </p:cNvPr>
          <p:cNvCxnSpPr>
            <a:cxnSpLocks/>
          </p:cNvCxnSpPr>
          <p:nvPr/>
        </p:nvCxnSpPr>
        <p:spPr>
          <a:xfrm flipV="1">
            <a:off x="6053577" y="4745421"/>
            <a:ext cx="1639995" cy="7454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Lige pilforbindelse 9">
            <a:extLst>
              <a:ext uri="{FF2B5EF4-FFF2-40B4-BE49-F238E27FC236}">
                <a16:creationId xmlns:a16="http://schemas.microsoft.com/office/drawing/2014/main" id="{EF20AC20-0DED-D749-8ADF-6796EFC160CD}"/>
              </a:ext>
            </a:extLst>
          </p:cNvPr>
          <p:cNvCxnSpPr>
            <a:cxnSpLocks/>
          </p:cNvCxnSpPr>
          <p:nvPr/>
        </p:nvCxnSpPr>
        <p:spPr>
          <a:xfrm flipH="1">
            <a:off x="9763432" y="2171894"/>
            <a:ext cx="973394" cy="5123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Lige pilforbindelse 11">
            <a:extLst>
              <a:ext uri="{FF2B5EF4-FFF2-40B4-BE49-F238E27FC236}">
                <a16:creationId xmlns:a16="http://schemas.microsoft.com/office/drawing/2014/main" id="{5E039319-3224-8F4D-A07D-20E51168B891}"/>
              </a:ext>
            </a:extLst>
          </p:cNvPr>
          <p:cNvCxnSpPr>
            <a:cxnSpLocks/>
          </p:cNvCxnSpPr>
          <p:nvPr/>
        </p:nvCxnSpPr>
        <p:spPr>
          <a:xfrm flipH="1" flipV="1">
            <a:off x="10491019" y="4946594"/>
            <a:ext cx="648801" cy="8398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itel 1">
            <a:extLst>
              <a:ext uri="{FF2B5EF4-FFF2-40B4-BE49-F238E27FC236}">
                <a16:creationId xmlns:a16="http://schemas.microsoft.com/office/drawing/2014/main" id="{E661E5F7-33A1-1C43-B647-10002B1A3722}"/>
              </a:ext>
            </a:extLst>
          </p:cNvPr>
          <p:cNvSpPr txBox="1">
            <a:spLocks/>
          </p:cNvSpPr>
          <p:nvPr/>
        </p:nvSpPr>
        <p:spPr>
          <a:xfrm>
            <a:off x="9634816" y="5810808"/>
            <a:ext cx="3123565" cy="993775"/>
          </a:xfrm>
          <a:prstGeom prst="rect">
            <a:avLst/>
          </a:prstGeom>
        </p:spPr>
        <p:txBody>
          <a:bodyPr>
            <a:normAutofit/>
          </a:bodyPr>
          <a:lstStyle/>
          <a:p>
            <a:pPr algn="ctr">
              <a:spcAft>
                <a:spcPts val="0"/>
              </a:spcAft>
            </a:pPr>
            <a:r>
              <a:rPr lang="da-DK" b="1" kern="1200" dirty="0">
                <a:solidFill>
                  <a:srgbClr val="000000"/>
                </a:solidFill>
                <a:effectLst/>
                <a:latin typeface="+mj-lt"/>
                <a:ea typeface="Calibri" panose="020F0502020204030204" pitchFamily="34" charset="0"/>
                <a:cs typeface="Arial" panose="020B0604020202020204" pitchFamily="34" charset="0"/>
              </a:rPr>
              <a:t>B</a:t>
            </a:r>
            <a:r>
              <a:rPr lang="da-DK" kern="1200" dirty="0">
                <a:solidFill>
                  <a:srgbClr val="000000"/>
                </a:solidFill>
                <a:effectLst/>
                <a:latin typeface="+mj-lt"/>
                <a:ea typeface="Calibri" panose="020F0502020204030204" pitchFamily="34" charset="0"/>
                <a:cs typeface="Arial" panose="020B0604020202020204" pitchFamily="34" charset="0"/>
              </a:rPr>
              <a:t>eskyttelse</a:t>
            </a:r>
            <a:r>
              <a:rPr lang="da-DK" kern="1200" dirty="0">
                <a:solidFill>
                  <a:srgbClr val="000000"/>
                </a:solidFill>
                <a:effectLst/>
                <a:latin typeface="+mj-lt"/>
                <a:ea typeface="Calibri" panose="020F0502020204030204" pitchFamily="34" charset="0"/>
                <a:cs typeface="Times New Roman" panose="02020603050405020304" pitchFamily="18" charset="0"/>
              </a:rPr>
              <a:t> </a:t>
            </a:r>
            <a:endParaRPr lang="da-DK" dirty="0">
              <a:effectLst/>
              <a:latin typeface="+mj-lt"/>
              <a:ea typeface="Calibri" panose="020F0502020204030204" pitchFamily="34" charset="0"/>
              <a:cs typeface="Times New Roman" panose="02020603050405020304" pitchFamily="18" charset="0"/>
            </a:endParaRPr>
          </a:p>
        </p:txBody>
      </p:sp>
      <p:sp>
        <p:nvSpPr>
          <p:cNvPr id="15" name="Titel 1">
            <a:extLst>
              <a:ext uri="{FF2B5EF4-FFF2-40B4-BE49-F238E27FC236}">
                <a16:creationId xmlns:a16="http://schemas.microsoft.com/office/drawing/2014/main" id="{F0DCA368-4206-F142-B816-CB731DEEDF60}"/>
              </a:ext>
            </a:extLst>
          </p:cNvPr>
          <p:cNvSpPr txBox="1">
            <a:spLocks/>
          </p:cNvSpPr>
          <p:nvPr/>
        </p:nvSpPr>
        <p:spPr>
          <a:xfrm>
            <a:off x="5653732" y="1261557"/>
            <a:ext cx="3123565" cy="993775"/>
          </a:xfrm>
          <a:prstGeom prst="rect">
            <a:avLst/>
          </a:prstGeom>
        </p:spPr>
        <p:txBody>
          <a:bodyPr>
            <a:normAutofit/>
          </a:bodyPr>
          <a:lstStyle/>
          <a:p>
            <a:pPr>
              <a:spcAft>
                <a:spcPts val="0"/>
              </a:spcAft>
            </a:pPr>
            <a:r>
              <a:rPr lang="da-DK" kern="1200" dirty="0">
                <a:solidFill>
                  <a:srgbClr val="000000"/>
                </a:solidFill>
                <a:effectLst/>
                <a:latin typeface="+mj-lt"/>
                <a:ea typeface="Calibri" panose="020F0502020204030204" pitchFamily="34" charset="0"/>
                <a:cs typeface="Arial" panose="020B0604020202020204" pitchFamily="34" charset="0"/>
              </a:rPr>
              <a:t>+ lidt smørelse</a:t>
            </a:r>
          </a:p>
          <a:p>
            <a:pPr>
              <a:spcAft>
                <a:spcPts val="0"/>
              </a:spcAft>
            </a:pPr>
            <a:r>
              <a:rPr lang="da-DK" dirty="0">
                <a:solidFill>
                  <a:srgbClr val="000000"/>
                </a:solidFill>
                <a:latin typeface="+mj-lt"/>
                <a:ea typeface="Calibri" panose="020F0502020204030204" pitchFamily="34" charset="0"/>
                <a:cs typeface="Arial" panose="020B0604020202020204" pitchFamily="34" charset="0"/>
              </a:rPr>
              <a:t>(F.eks. Olie, pesto, smør, dressing, sovs)</a:t>
            </a:r>
            <a:endParaRPr lang="da-DK" dirty="0">
              <a:effectLst/>
              <a:latin typeface="+mj-lt"/>
              <a:ea typeface="Calibri" panose="020F0502020204030204" pitchFamily="34" charset="0"/>
              <a:cs typeface="Times New Roman" panose="02020603050405020304" pitchFamily="18" charset="0"/>
            </a:endParaRPr>
          </a:p>
        </p:txBody>
      </p:sp>
      <p:sp>
        <p:nvSpPr>
          <p:cNvPr id="16" name="Titel 1">
            <a:extLst>
              <a:ext uri="{FF2B5EF4-FFF2-40B4-BE49-F238E27FC236}">
                <a16:creationId xmlns:a16="http://schemas.microsoft.com/office/drawing/2014/main" id="{04A843F2-0904-074A-9F2A-5EB850AC83BE}"/>
              </a:ext>
            </a:extLst>
          </p:cNvPr>
          <p:cNvSpPr txBox="1">
            <a:spLocks/>
          </p:cNvSpPr>
          <p:nvPr/>
        </p:nvSpPr>
        <p:spPr>
          <a:xfrm>
            <a:off x="4442601" y="5566400"/>
            <a:ext cx="2857841" cy="993775"/>
          </a:xfrm>
          <a:prstGeom prst="rect">
            <a:avLst/>
          </a:prstGeom>
        </p:spPr>
        <p:txBody>
          <a:bodyPr>
            <a:normAutofit/>
          </a:bodyPr>
          <a:lstStyle/>
          <a:p>
            <a:pPr algn="ctr">
              <a:spcAft>
                <a:spcPts val="0"/>
              </a:spcAft>
            </a:pPr>
            <a:r>
              <a:rPr lang="da-DK" b="1" kern="1200" dirty="0">
                <a:solidFill>
                  <a:srgbClr val="000000"/>
                </a:solidFill>
                <a:effectLst/>
                <a:latin typeface="+mj-lt"/>
                <a:ea typeface="Calibri" panose="020F0502020204030204" pitchFamily="34" charset="0"/>
                <a:cs typeface="Arial" panose="020B0604020202020204" pitchFamily="34" charset="0"/>
              </a:rPr>
              <a:t>Brændstof</a:t>
            </a:r>
            <a:endParaRPr lang="da-DK" dirty="0">
              <a:effectLst/>
              <a:latin typeface="+mj-lt"/>
              <a:ea typeface="Calibri" panose="020F0502020204030204" pitchFamily="34" charset="0"/>
              <a:cs typeface="Times New Roman" panose="02020603050405020304" pitchFamily="18" charset="0"/>
            </a:endParaRPr>
          </a:p>
        </p:txBody>
      </p:sp>
      <p:sp>
        <p:nvSpPr>
          <p:cNvPr id="17" name="Titel 1">
            <a:extLst>
              <a:ext uri="{FF2B5EF4-FFF2-40B4-BE49-F238E27FC236}">
                <a16:creationId xmlns:a16="http://schemas.microsoft.com/office/drawing/2014/main" id="{F764CEBB-43BE-934A-BD0C-C3107392D553}"/>
              </a:ext>
            </a:extLst>
          </p:cNvPr>
          <p:cNvSpPr txBox="1">
            <a:spLocks/>
          </p:cNvSpPr>
          <p:nvPr/>
        </p:nvSpPr>
        <p:spPr>
          <a:xfrm>
            <a:off x="9328176" y="1758445"/>
            <a:ext cx="3123565" cy="993775"/>
          </a:xfrm>
          <a:prstGeom prst="rect">
            <a:avLst/>
          </a:prstGeom>
        </p:spPr>
        <p:txBody>
          <a:bodyPr>
            <a:normAutofit/>
          </a:bodyPr>
          <a:lstStyle/>
          <a:p>
            <a:pPr algn="ctr">
              <a:spcAft>
                <a:spcPts val="0"/>
              </a:spcAft>
            </a:pPr>
            <a:r>
              <a:rPr lang="da-DK" b="1" kern="1200" dirty="0">
                <a:solidFill>
                  <a:srgbClr val="000000"/>
                </a:solidFill>
                <a:effectLst/>
                <a:latin typeface="+mj-lt"/>
                <a:ea typeface="Calibri" panose="020F0502020204030204" pitchFamily="34" charset="0"/>
                <a:cs typeface="Arial" panose="020B0604020202020204" pitchFamily="34" charset="0"/>
              </a:rPr>
              <a:t>Byggesten</a:t>
            </a:r>
            <a:endParaRPr lang="da-DK"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6149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58D6839-DBA8-FB42-81EE-D56ABD5A8A62}"/>
              </a:ext>
            </a:extLst>
          </p:cNvPr>
          <p:cNvGraphicFramePr/>
          <p:nvPr>
            <p:extLst>
              <p:ext uri="{D42A27DB-BD31-4B8C-83A1-F6EECF244321}">
                <p14:modId xmlns:p14="http://schemas.microsoft.com/office/powerpoint/2010/main" val="571407166"/>
              </p:ext>
            </p:extLst>
          </p:nvPr>
        </p:nvGraphicFramePr>
        <p:xfrm>
          <a:off x="143063" y="127635"/>
          <a:ext cx="5952938" cy="63391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Billede 6" descr="Et billede, der indeholder mad, krydderi, brød&#10;&#10;Automatisk genereret beskrivelse">
            <a:extLst>
              <a:ext uri="{FF2B5EF4-FFF2-40B4-BE49-F238E27FC236}">
                <a16:creationId xmlns:a16="http://schemas.microsoft.com/office/drawing/2014/main" id="{C3D28644-4AB1-E113-320E-87E6F0508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43006" y="909000"/>
            <a:ext cx="5705931" cy="5040000"/>
          </a:xfrm>
          <a:prstGeom prst="rect">
            <a:avLst/>
          </a:prstGeom>
        </p:spPr>
      </p:pic>
    </p:spTree>
    <p:extLst>
      <p:ext uri="{BB962C8B-B14F-4D97-AF65-F5344CB8AC3E}">
        <p14:creationId xmlns:p14="http://schemas.microsoft.com/office/powerpoint/2010/main" val="1576402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58D6839-DBA8-FB42-81EE-D56ABD5A8A62}"/>
              </a:ext>
            </a:extLst>
          </p:cNvPr>
          <p:cNvGraphicFramePr/>
          <p:nvPr>
            <p:extLst>
              <p:ext uri="{D42A27DB-BD31-4B8C-83A1-F6EECF244321}">
                <p14:modId xmlns:p14="http://schemas.microsoft.com/office/powerpoint/2010/main" val="3053891796"/>
              </p:ext>
            </p:extLst>
          </p:nvPr>
        </p:nvGraphicFramePr>
        <p:xfrm>
          <a:off x="143063" y="127635"/>
          <a:ext cx="6144616" cy="63108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Billede 5" descr="Et billede, der indeholder mad, vegetabilsk, forskellig, arrangeret&#10;&#10;Automatisk genereret beskrivelse">
            <a:extLst>
              <a:ext uri="{FF2B5EF4-FFF2-40B4-BE49-F238E27FC236}">
                <a16:creationId xmlns:a16="http://schemas.microsoft.com/office/drawing/2014/main" id="{D216F913-0910-F6D1-4152-B6E9CCDD72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6054" y="1057402"/>
            <a:ext cx="6732883" cy="4320000"/>
          </a:xfrm>
          <a:prstGeom prst="rect">
            <a:avLst/>
          </a:prstGeom>
        </p:spPr>
      </p:pic>
    </p:spTree>
    <p:extLst>
      <p:ext uri="{BB962C8B-B14F-4D97-AF65-F5344CB8AC3E}">
        <p14:creationId xmlns:p14="http://schemas.microsoft.com/office/powerpoint/2010/main" val="2676163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58D6839-DBA8-FB42-81EE-D56ABD5A8A62}"/>
              </a:ext>
            </a:extLst>
          </p:cNvPr>
          <p:cNvGraphicFramePr/>
          <p:nvPr>
            <p:extLst>
              <p:ext uri="{D42A27DB-BD31-4B8C-83A1-F6EECF244321}">
                <p14:modId xmlns:p14="http://schemas.microsoft.com/office/powerpoint/2010/main" val="595903439"/>
              </p:ext>
            </p:extLst>
          </p:nvPr>
        </p:nvGraphicFramePr>
        <p:xfrm>
          <a:off x="143062" y="127635"/>
          <a:ext cx="6235065" cy="66027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Billede 7" descr="Et billede, der indeholder mad, plade, morgenmad, adskillige&#10;&#10;Automatisk genereret beskrivelse">
            <a:extLst>
              <a:ext uri="{FF2B5EF4-FFF2-40B4-BE49-F238E27FC236}">
                <a16:creationId xmlns:a16="http://schemas.microsoft.com/office/drawing/2014/main" id="{163DDC5D-60CB-1B4D-4655-3BD88C3A8D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81680" y="1182414"/>
            <a:ext cx="6967258" cy="3960000"/>
          </a:xfrm>
          <a:prstGeom prst="rect">
            <a:avLst/>
          </a:prstGeom>
        </p:spPr>
      </p:pic>
    </p:spTree>
    <p:extLst>
      <p:ext uri="{BB962C8B-B14F-4D97-AF65-F5344CB8AC3E}">
        <p14:creationId xmlns:p14="http://schemas.microsoft.com/office/powerpoint/2010/main" val="1171330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uppe 2">
            <a:extLst>
              <a:ext uri="{FF2B5EF4-FFF2-40B4-BE49-F238E27FC236}">
                <a16:creationId xmlns:a16="http://schemas.microsoft.com/office/drawing/2014/main" id="{329CDC7B-EF98-E159-0FF1-1EA929A90F94}"/>
              </a:ext>
            </a:extLst>
          </p:cNvPr>
          <p:cNvGrpSpPr/>
          <p:nvPr/>
        </p:nvGrpSpPr>
        <p:grpSpPr>
          <a:xfrm>
            <a:off x="4492685" y="1005837"/>
            <a:ext cx="7335536" cy="4846325"/>
            <a:chOff x="418394" y="353657"/>
            <a:chExt cx="7793899" cy="3834879"/>
          </a:xfrm>
          <a:solidFill>
            <a:srgbClr val="B3B3B3"/>
          </a:solidFill>
        </p:grpSpPr>
        <p:sp>
          <p:nvSpPr>
            <p:cNvPr id="4" name="Rektangel: afrundede hjørner 3">
              <a:extLst>
                <a:ext uri="{FF2B5EF4-FFF2-40B4-BE49-F238E27FC236}">
                  <a16:creationId xmlns:a16="http://schemas.microsoft.com/office/drawing/2014/main" id="{E9106697-3CC0-A085-FFFD-246BAAB780C4}"/>
                </a:ext>
              </a:extLst>
            </p:cNvPr>
            <p:cNvSpPr/>
            <p:nvPr/>
          </p:nvSpPr>
          <p:spPr>
            <a:xfrm>
              <a:off x="418394" y="353657"/>
              <a:ext cx="7793899" cy="3834879"/>
            </a:xfrm>
            <a:prstGeom prst="roundRect">
              <a:avLst/>
            </a:prstGeom>
            <a:grp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5" name="Rektangel: afrundede hjørner 4">
              <a:extLst>
                <a:ext uri="{FF2B5EF4-FFF2-40B4-BE49-F238E27FC236}">
                  <a16:creationId xmlns:a16="http://schemas.microsoft.com/office/drawing/2014/main" id="{3374EB64-16A4-9DFF-02D7-5A5F3AB7BDA4}"/>
                </a:ext>
              </a:extLst>
            </p:cNvPr>
            <p:cNvSpPr txBox="1"/>
            <p:nvPr/>
          </p:nvSpPr>
          <p:spPr>
            <a:xfrm>
              <a:off x="730072" y="521554"/>
              <a:ext cx="6991830" cy="346047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36587" tIns="0" rIns="236587" bIns="0" numCol="1" spcCol="1270" anchor="ctr" anchorCtr="0">
              <a:noAutofit/>
            </a:bodyPr>
            <a:lstStyle/>
            <a:p>
              <a:pPr marL="0" lvl="0" indent="0" algn="l" defTabSz="889000">
                <a:spcBef>
                  <a:spcPct val="0"/>
                </a:spcBef>
                <a:spcAft>
                  <a:spcPct val="35000"/>
                </a:spcAft>
                <a:buNone/>
              </a:pPr>
              <a:r>
                <a:rPr lang="da-DK" sz="2400" b="1" kern="1200" dirty="0">
                  <a:solidFill>
                    <a:srgbClr val="DC2F48"/>
                  </a:solidFill>
                </a:rPr>
                <a:t>Smørelse til B'erne (det </a:t>
              </a:r>
              <a:r>
                <a:rPr lang="da-DK" sz="2400" b="1" i="1" kern="1200" dirty="0">
                  <a:solidFill>
                    <a:srgbClr val="DC2F48"/>
                  </a:solidFill>
                </a:rPr>
                <a:t>fede</a:t>
              </a:r>
              <a:r>
                <a:rPr lang="da-DK" sz="2400" b="1" kern="1200" dirty="0">
                  <a:solidFill>
                    <a:srgbClr val="DC2F48"/>
                  </a:solidFill>
                </a:rPr>
                <a:t> næringsstof)</a:t>
              </a:r>
            </a:p>
            <a:p>
              <a:pPr marL="0" lvl="0" indent="0" algn="l" defTabSz="889000">
                <a:spcBef>
                  <a:spcPct val="0"/>
                </a:spcBef>
                <a:spcAft>
                  <a:spcPct val="35000"/>
                </a:spcAft>
                <a:buNone/>
              </a:pPr>
              <a:endParaRPr lang="da-DK" sz="1200" kern="1200" dirty="0">
                <a:solidFill>
                  <a:schemeClr val="tx1"/>
                </a:solidFill>
              </a:endParaRPr>
            </a:p>
            <a:p>
              <a:pPr marL="0" lvl="0" indent="0" algn="l" defTabSz="889000">
                <a:spcBef>
                  <a:spcPct val="0"/>
                </a:spcBef>
                <a:spcAft>
                  <a:spcPct val="35000"/>
                </a:spcAft>
                <a:buNone/>
              </a:pPr>
              <a:r>
                <a:rPr lang="da-DK" kern="1200" dirty="0">
                  <a:solidFill>
                    <a:schemeClr val="tx1"/>
                  </a:solidFill>
                </a:rPr>
                <a:t>Fedt som næringsstof er vigtigt for hormonproduktion; til fx pubertetsudvikling og muskelopbygning</a:t>
              </a:r>
            </a:p>
            <a:p>
              <a:pPr marL="0" lvl="0" indent="0" algn="l" defTabSz="889000">
                <a:spcBef>
                  <a:spcPct val="0"/>
                </a:spcBef>
                <a:spcAft>
                  <a:spcPct val="35000"/>
                </a:spcAft>
                <a:buFont typeface="Arial" panose="020B0604020202020204" pitchFamily="34" charset="0"/>
                <a:buNone/>
              </a:pPr>
              <a:r>
                <a:rPr lang="da-DK" kern="1200" dirty="0">
                  <a:solidFill>
                    <a:schemeClr val="tx1"/>
                  </a:solidFill>
                </a:rPr>
                <a:t>Immunforsvaret er også fuldstændig afhængig af, at der er fedt i maden</a:t>
              </a:r>
            </a:p>
            <a:p>
              <a:pPr marL="0" lvl="0" indent="0" algn="l" defTabSz="889000">
                <a:spcBef>
                  <a:spcPct val="0"/>
                </a:spcBef>
                <a:spcAft>
                  <a:spcPct val="35000"/>
                </a:spcAft>
                <a:buFont typeface="Arial" panose="020B0604020202020204" pitchFamily="34" charset="0"/>
                <a:buNone/>
              </a:pPr>
              <a:r>
                <a:rPr lang="da-DK" kern="1200" dirty="0">
                  <a:solidFill>
                    <a:schemeClr val="tx1"/>
                  </a:solidFill>
                </a:rPr>
                <a:t>Fedt skal vi også bruge for at optage fedtopløselige vitaminer som fx D-vitamin</a:t>
              </a:r>
            </a:p>
            <a:p>
              <a:pPr marL="0" lvl="0" indent="0" algn="l" defTabSz="889000">
                <a:spcBef>
                  <a:spcPct val="0"/>
                </a:spcBef>
                <a:spcAft>
                  <a:spcPct val="35000"/>
                </a:spcAft>
                <a:buFont typeface="Arial" panose="020B0604020202020204" pitchFamily="34" charset="0"/>
                <a:buNone/>
              </a:pPr>
              <a:r>
                <a:rPr lang="da-DK" kern="1200" dirty="0">
                  <a:solidFill>
                    <a:schemeClr val="tx1"/>
                  </a:solidFill>
                </a:rPr>
                <a:t>Kroppens fedtdepoter fungerer som energiforsyning, når kroppen er i hvile eller er let aktiv, og depotet er over 50 x større end kulhydratdepoterne …men det koster ekstra energi for kroppen at bruge fedt som brændstof. </a:t>
              </a:r>
            </a:p>
            <a:p>
              <a:pPr marL="0" lvl="0" indent="0" algn="l" defTabSz="889000">
                <a:spcBef>
                  <a:spcPct val="0"/>
                </a:spcBef>
                <a:spcAft>
                  <a:spcPct val="35000"/>
                </a:spcAft>
                <a:buFont typeface="Arial" panose="020B0604020202020204" pitchFamily="34" charset="0"/>
                <a:buNone/>
              </a:pPr>
              <a:r>
                <a:rPr lang="da-DK" kern="1200" dirty="0">
                  <a:solidFill>
                    <a:schemeClr val="tx1"/>
                  </a:solidFill>
                </a:rPr>
                <a:t>Prioriter umættet fedt fra bl.a. fede fisk, planteolier, nødder, avocado og oliven</a:t>
              </a:r>
              <a:endParaRPr lang="da-DK" b="1" kern="1200" dirty="0">
                <a:solidFill>
                  <a:schemeClr val="tx1"/>
                </a:solidFill>
              </a:endParaRPr>
            </a:p>
          </p:txBody>
        </p:sp>
      </p:grpSp>
      <p:pic>
        <p:nvPicPr>
          <p:cNvPr id="6" name="Billede 5" descr="Et billede, der indeholder arrangeret, adskillige&#10;&#10;Automatisk genereret beskrivelse">
            <a:extLst>
              <a:ext uri="{FF2B5EF4-FFF2-40B4-BE49-F238E27FC236}">
                <a16:creationId xmlns:a16="http://schemas.microsoft.com/office/drawing/2014/main" id="{1A16376D-0FD7-B28F-0B30-7EE978AD49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450" y="1989000"/>
            <a:ext cx="4531643" cy="2880000"/>
          </a:xfrm>
          <a:prstGeom prst="rect">
            <a:avLst/>
          </a:prstGeom>
        </p:spPr>
      </p:pic>
    </p:spTree>
    <p:extLst>
      <p:ext uri="{BB962C8B-B14F-4D97-AF65-F5344CB8AC3E}">
        <p14:creationId xmlns:p14="http://schemas.microsoft.com/office/powerpoint/2010/main" val="1667963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31DBF2EA-B610-3260-305F-D86E1F5AE7B4}"/>
              </a:ext>
            </a:extLst>
          </p:cNvPr>
          <p:cNvPicPr>
            <a:picLocks noChangeAspect="1"/>
          </p:cNvPicPr>
          <p:nvPr/>
        </p:nvPicPr>
        <p:blipFill>
          <a:blip r:embed="rId3"/>
          <a:stretch>
            <a:fillRect/>
          </a:stretch>
        </p:blipFill>
        <p:spPr>
          <a:xfrm>
            <a:off x="1009650" y="538162"/>
            <a:ext cx="10172700" cy="5781675"/>
          </a:xfrm>
          <a:prstGeom prst="rect">
            <a:avLst/>
          </a:prstGeom>
        </p:spPr>
      </p:pic>
    </p:spTree>
    <p:extLst>
      <p:ext uri="{BB962C8B-B14F-4D97-AF65-F5344CB8AC3E}">
        <p14:creationId xmlns:p14="http://schemas.microsoft.com/office/powerpoint/2010/main" val="3816496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2B04D5-1275-CC4C-B162-D5CEA412E628}"/>
              </a:ext>
            </a:extLst>
          </p:cNvPr>
          <p:cNvSpPr>
            <a:spLocks noGrp="1"/>
          </p:cNvSpPr>
          <p:nvPr>
            <p:ph type="title"/>
          </p:nvPr>
        </p:nvSpPr>
        <p:spPr>
          <a:xfrm>
            <a:off x="838200" y="518804"/>
            <a:ext cx="10515600" cy="1325563"/>
          </a:xfrm>
        </p:spPr>
        <p:txBody>
          <a:bodyPr>
            <a:normAutofit/>
          </a:bodyPr>
          <a:lstStyle/>
          <a:p>
            <a:r>
              <a:rPr lang="da-DK" sz="3600" b="1" dirty="0"/>
              <a:t>Hvilke 3 udsagn passer bedst på dig?</a:t>
            </a:r>
          </a:p>
        </p:txBody>
      </p:sp>
      <p:sp>
        <p:nvSpPr>
          <p:cNvPr id="3" name="Pladsholder til indhold 2">
            <a:extLst>
              <a:ext uri="{FF2B5EF4-FFF2-40B4-BE49-F238E27FC236}">
                <a16:creationId xmlns:a16="http://schemas.microsoft.com/office/drawing/2014/main" id="{26EF06D9-CB9B-8F43-A988-0A9D86691FD6}"/>
              </a:ext>
            </a:extLst>
          </p:cNvPr>
          <p:cNvSpPr>
            <a:spLocks noGrp="1"/>
          </p:cNvSpPr>
          <p:nvPr>
            <p:ph idx="1"/>
          </p:nvPr>
        </p:nvSpPr>
        <p:spPr>
          <a:xfrm>
            <a:off x="838200" y="1987858"/>
            <a:ext cx="10515600" cy="4351338"/>
          </a:xfrm>
        </p:spPr>
        <p:txBody>
          <a:bodyPr>
            <a:normAutofit/>
          </a:bodyPr>
          <a:lstStyle/>
          <a:p>
            <a:pPr marL="514350" lvl="0" indent="-514350">
              <a:buFont typeface="+mj-lt"/>
              <a:buAutoNum type="arabicPeriod"/>
            </a:pPr>
            <a:r>
              <a:rPr lang="da-DK" dirty="0">
                <a:latin typeface="+mn-lt"/>
              </a:rPr>
              <a:t>Jeg er forvirret omkring, hvad jeg skal spise</a:t>
            </a:r>
          </a:p>
          <a:p>
            <a:pPr marL="514350" lvl="0" indent="-514350">
              <a:buFont typeface="+mj-lt"/>
              <a:buAutoNum type="arabicPeriod"/>
            </a:pPr>
            <a:r>
              <a:rPr lang="da-DK" dirty="0">
                <a:latin typeface="+mn-lt"/>
              </a:rPr>
              <a:t>Jeg spiser, når jeg har lyst, eller er sulten</a:t>
            </a:r>
          </a:p>
          <a:p>
            <a:pPr marL="514350" lvl="0" indent="-514350">
              <a:buFont typeface="+mj-lt"/>
              <a:buAutoNum type="arabicPeriod"/>
            </a:pPr>
            <a:r>
              <a:rPr lang="da-DK" dirty="0">
                <a:latin typeface="+mn-lt"/>
              </a:rPr>
              <a:t>Jeg kan mærke forskel til træning, alt efter hvad jeg spiser</a:t>
            </a:r>
          </a:p>
          <a:p>
            <a:pPr marL="514350" lvl="0" indent="-514350">
              <a:buFont typeface="+mj-lt"/>
              <a:buAutoNum type="arabicPeriod"/>
            </a:pPr>
            <a:r>
              <a:rPr lang="da-DK" dirty="0">
                <a:latin typeface="+mn-lt"/>
              </a:rPr>
              <a:t>Jeg spiser, når jeg har tid</a:t>
            </a:r>
          </a:p>
          <a:p>
            <a:pPr marL="514350" lvl="0" indent="-514350">
              <a:buFont typeface="+mj-lt"/>
              <a:buAutoNum type="arabicPeriod"/>
            </a:pPr>
            <a:r>
              <a:rPr lang="da-DK" dirty="0">
                <a:latin typeface="+mn-lt"/>
              </a:rPr>
              <a:t>Jeg skal spise nok for at træne godt</a:t>
            </a:r>
          </a:p>
          <a:p>
            <a:pPr marL="514350" lvl="0" indent="-514350">
              <a:buFont typeface="+mj-lt"/>
              <a:buAutoNum type="arabicPeriod"/>
            </a:pPr>
            <a:r>
              <a:rPr lang="da-DK" dirty="0">
                <a:latin typeface="+mn-lt"/>
              </a:rPr>
              <a:t>Jeg føler tit, at jeg skal passe på ikke at spise for meget</a:t>
            </a:r>
          </a:p>
          <a:p>
            <a:pPr marL="514350" lvl="0" indent="-514350">
              <a:buFont typeface="+mj-lt"/>
              <a:buAutoNum type="arabicPeriod"/>
            </a:pPr>
            <a:r>
              <a:rPr lang="da-DK" dirty="0">
                <a:latin typeface="+mn-lt"/>
              </a:rPr>
              <a:t>Jeg tænker sjældent over hvad eller hvornår jeg spiser</a:t>
            </a:r>
          </a:p>
          <a:p>
            <a:pPr marL="514350" lvl="0" indent="-514350">
              <a:buFont typeface="+mj-lt"/>
              <a:buAutoNum type="arabicPeriod"/>
            </a:pPr>
            <a:r>
              <a:rPr lang="da-DK" dirty="0">
                <a:latin typeface="+mn-lt"/>
              </a:rPr>
              <a:t>Jeg tænker kun over min mad ved konkurrence</a:t>
            </a:r>
          </a:p>
          <a:p>
            <a:pPr marL="457200" lvl="0" indent="-457200">
              <a:buFont typeface="+mj-lt"/>
              <a:buAutoNum type="arabicPeriod"/>
            </a:pPr>
            <a:endParaRPr lang="da-DK" dirty="0">
              <a:latin typeface="+mn-lt"/>
            </a:endParaRPr>
          </a:p>
          <a:p>
            <a:pPr marL="457200" indent="-457200">
              <a:buFont typeface="+mj-lt"/>
              <a:buAutoNum type="arabicPeriod"/>
            </a:pPr>
            <a:endParaRPr lang="da-DK" dirty="0">
              <a:latin typeface="+mn-lt"/>
            </a:endParaRPr>
          </a:p>
        </p:txBody>
      </p:sp>
    </p:spTree>
    <p:extLst>
      <p:ext uri="{BB962C8B-B14F-4D97-AF65-F5344CB8AC3E}">
        <p14:creationId xmlns:p14="http://schemas.microsoft.com/office/powerpoint/2010/main" val="3956095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21ED3F-8A82-FD45-8304-A4A40EE61034}"/>
              </a:ext>
            </a:extLst>
          </p:cNvPr>
          <p:cNvSpPr>
            <a:spLocks noGrp="1"/>
          </p:cNvSpPr>
          <p:nvPr>
            <p:ph type="title"/>
          </p:nvPr>
        </p:nvSpPr>
        <p:spPr>
          <a:xfrm>
            <a:off x="838200" y="689589"/>
            <a:ext cx="10515600" cy="1325563"/>
          </a:xfrm>
        </p:spPr>
        <p:txBody>
          <a:bodyPr>
            <a:normAutofit/>
          </a:bodyPr>
          <a:lstStyle/>
          <a:p>
            <a:r>
              <a:rPr lang="da-DK" sz="3600" b="1" dirty="0"/>
              <a:t>Sundhedssandheder og ‘Det har jeg læst på Google’</a:t>
            </a:r>
          </a:p>
        </p:txBody>
      </p:sp>
      <p:sp>
        <p:nvSpPr>
          <p:cNvPr id="3" name="Pladsholder til indhold 2">
            <a:extLst>
              <a:ext uri="{FF2B5EF4-FFF2-40B4-BE49-F238E27FC236}">
                <a16:creationId xmlns:a16="http://schemas.microsoft.com/office/drawing/2014/main" id="{EF7D4D7B-6B3E-8D4C-AC14-4E0740EF2ABB}"/>
              </a:ext>
            </a:extLst>
          </p:cNvPr>
          <p:cNvSpPr>
            <a:spLocks noGrp="1"/>
          </p:cNvSpPr>
          <p:nvPr>
            <p:ph idx="1"/>
          </p:nvPr>
        </p:nvSpPr>
        <p:spPr>
          <a:xfrm>
            <a:off x="838200" y="2268077"/>
            <a:ext cx="11034252" cy="4351338"/>
          </a:xfrm>
        </p:spPr>
        <p:txBody>
          <a:bodyPr>
            <a:normAutofit/>
          </a:bodyPr>
          <a:lstStyle/>
          <a:p>
            <a:pPr lvl="0"/>
            <a:r>
              <a:rPr lang="da-DK" sz="2000" dirty="0">
                <a:latin typeface="+mn-lt"/>
              </a:rPr>
              <a:t>Sociale medier, fx </a:t>
            </a:r>
            <a:r>
              <a:rPr lang="da-DK" sz="2000" dirty="0" err="1">
                <a:latin typeface="+mn-lt"/>
              </a:rPr>
              <a:t>instagram</a:t>
            </a:r>
            <a:r>
              <a:rPr lang="da-DK" sz="2000" dirty="0">
                <a:latin typeface="+mn-lt"/>
              </a:rPr>
              <a:t> og </a:t>
            </a:r>
            <a:r>
              <a:rPr lang="da-DK" sz="2000" dirty="0" err="1">
                <a:latin typeface="+mn-lt"/>
              </a:rPr>
              <a:t>tiktok</a:t>
            </a:r>
            <a:r>
              <a:rPr lang="da-DK" sz="2000" dirty="0">
                <a:latin typeface="+mn-lt"/>
              </a:rPr>
              <a:t>, er i dag den primære nyhedskanal for mange</a:t>
            </a:r>
          </a:p>
          <a:p>
            <a:pPr lvl="0"/>
            <a:r>
              <a:rPr lang="da-DK" sz="2000" dirty="0">
                <a:latin typeface="+mn-lt"/>
              </a:rPr>
              <a:t>Du kigger på telefonen cirka 85 gange dagligt.</a:t>
            </a:r>
          </a:p>
          <a:p>
            <a:pPr lvl="0"/>
            <a:endParaRPr lang="da-DK" sz="2000" dirty="0">
              <a:latin typeface="+mn-lt"/>
            </a:endParaRPr>
          </a:p>
          <a:p>
            <a:pPr lvl="0"/>
            <a:r>
              <a:rPr lang="da-DK" sz="2000" dirty="0">
                <a:latin typeface="+mn-lt"/>
              </a:rPr>
              <a:t>Ofte følger du sider, personer eller andet, som du ser op til eller som inspirerer dig. </a:t>
            </a:r>
          </a:p>
          <a:p>
            <a:pPr lvl="0"/>
            <a:r>
              <a:rPr lang="da-DK" sz="2000" dirty="0">
                <a:latin typeface="+mn-lt"/>
              </a:rPr>
              <a:t>Det kan dog skabe holdninger og adfærd som er uhensigtsmæssig i dit liv.</a:t>
            </a:r>
          </a:p>
          <a:p>
            <a:pPr marL="0" lvl="0" indent="0">
              <a:buNone/>
            </a:pPr>
            <a:endParaRPr lang="da-DK" sz="2000" dirty="0">
              <a:latin typeface="+mn-lt"/>
            </a:endParaRPr>
          </a:p>
          <a:p>
            <a:pPr lvl="0"/>
            <a:r>
              <a:rPr lang="da-DK" sz="2000" dirty="0">
                <a:latin typeface="+mn-lt"/>
              </a:rPr>
              <a:t>Det kan være problematisk, at sundheds- og fitnessprofiler deler misinformation</a:t>
            </a:r>
          </a:p>
          <a:p>
            <a:pPr lvl="0"/>
            <a:r>
              <a:rPr lang="da-DK" sz="2000" dirty="0">
                <a:latin typeface="+mn-lt"/>
              </a:rPr>
              <a:t>Der er misinformation og frygtmaling overalt, også på de sociale medier.</a:t>
            </a:r>
          </a:p>
          <a:p>
            <a:pPr marL="2286000" lvl="5" indent="0">
              <a:buNone/>
            </a:pPr>
            <a:endParaRPr lang="da-DK" sz="2000" dirty="0">
              <a:highlight>
                <a:srgbClr val="FFFF00"/>
              </a:highlight>
            </a:endParaRPr>
          </a:p>
        </p:txBody>
      </p:sp>
    </p:spTree>
    <p:extLst>
      <p:ext uri="{BB962C8B-B14F-4D97-AF65-F5344CB8AC3E}">
        <p14:creationId xmlns:p14="http://schemas.microsoft.com/office/powerpoint/2010/main" val="3636650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86FBAD-D448-FF4C-856A-DA290316E8EB}"/>
              </a:ext>
            </a:extLst>
          </p:cNvPr>
          <p:cNvSpPr>
            <a:spLocks noGrp="1"/>
          </p:cNvSpPr>
          <p:nvPr>
            <p:ph type="title"/>
          </p:nvPr>
        </p:nvSpPr>
        <p:spPr>
          <a:xfrm>
            <a:off x="838200" y="645345"/>
            <a:ext cx="10515600" cy="1325563"/>
          </a:xfrm>
        </p:spPr>
        <p:txBody>
          <a:bodyPr>
            <a:normAutofit/>
          </a:bodyPr>
          <a:lstStyle/>
          <a:p>
            <a:r>
              <a:rPr lang="da-DK" sz="3600" b="1" dirty="0"/>
              <a:t>Hvor har/får du din viden om ernæring fra?</a:t>
            </a:r>
          </a:p>
        </p:txBody>
      </p:sp>
      <p:sp>
        <p:nvSpPr>
          <p:cNvPr id="3" name="Pladsholder til indhold 2">
            <a:extLst>
              <a:ext uri="{FF2B5EF4-FFF2-40B4-BE49-F238E27FC236}">
                <a16:creationId xmlns:a16="http://schemas.microsoft.com/office/drawing/2014/main" id="{D8B0F3D8-EDDA-604E-A3FC-CBAA31337BDE}"/>
              </a:ext>
            </a:extLst>
          </p:cNvPr>
          <p:cNvSpPr>
            <a:spLocks noGrp="1"/>
          </p:cNvSpPr>
          <p:nvPr>
            <p:ph idx="1"/>
          </p:nvPr>
        </p:nvSpPr>
        <p:spPr>
          <a:xfrm>
            <a:off x="838200" y="2215279"/>
            <a:ext cx="10515600" cy="4351338"/>
          </a:xfrm>
        </p:spPr>
        <p:txBody>
          <a:bodyPr/>
          <a:lstStyle/>
          <a:p>
            <a:r>
              <a:rPr lang="da-DK" dirty="0">
                <a:latin typeface="+mn-lt"/>
              </a:rPr>
              <a:t>Husk, at når du klikker og liker, husker det sociale medie, og du vil igen og igen blive præsenteret for lignende indhold.</a:t>
            </a:r>
          </a:p>
          <a:p>
            <a:endParaRPr lang="da-DK" dirty="0">
              <a:latin typeface="+mn-lt"/>
            </a:endParaRPr>
          </a:p>
          <a:p>
            <a:r>
              <a:rPr lang="da-DK" dirty="0">
                <a:latin typeface="+mn-lt"/>
              </a:rPr>
              <a:t>Husk, at store profiler, også fra sportsverdenen, tit betales for at reklamere for produkter, og at de sjældent selv bruger dem.</a:t>
            </a:r>
          </a:p>
          <a:p>
            <a:endParaRPr lang="da-DK" dirty="0">
              <a:latin typeface="+mn-lt"/>
            </a:endParaRPr>
          </a:p>
          <a:p>
            <a:r>
              <a:rPr lang="da-DK" dirty="0">
                <a:latin typeface="+mn-lt"/>
              </a:rPr>
              <a:t>Sundhedssnak, blandt andre på sociale medier, kan føre til, at mad handler om regler.</a:t>
            </a:r>
          </a:p>
        </p:txBody>
      </p:sp>
    </p:spTree>
    <p:extLst>
      <p:ext uri="{BB962C8B-B14F-4D97-AF65-F5344CB8AC3E}">
        <p14:creationId xmlns:p14="http://schemas.microsoft.com/office/powerpoint/2010/main" val="384698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E4F334-F9E8-BC44-A20D-5F007EDD0E7E}"/>
              </a:ext>
            </a:extLst>
          </p:cNvPr>
          <p:cNvSpPr>
            <a:spLocks noGrp="1"/>
          </p:cNvSpPr>
          <p:nvPr>
            <p:ph type="title"/>
          </p:nvPr>
        </p:nvSpPr>
        <p:spPr>
          <a:xfrm>
            <a:off x="838200" y="693225"/>
            <a:ext cx="10515600" cy="1325563"/>
          </a:xfrm>
        </p:spPr>
        <p:txBody>
          <a:bodyPr>
            <a:normAutofit/>
          </a:bodyPr>
          <a:lstStyle/>
          <a:p>
            <a:pPr algn="ctr"/>
            <a:br>
              <a:rPr lang="da-DK" sz="3600" b="1" dirty="0">
                <a:solidFill>
                  <a:schemeClr val="bg1"/>
                </a:solidFill>
              </a:rPr>
            </a:br>
            <a:r>
              <a:rPr lang="da-DK" sz="3600" b="1" dirty="0">
                <a:solidFill>
                  <a:schemeClr val="bg1"/>
                </a:solidFill>
              </a:rPr>
              <a:t>Mine</a:t>
            </a:r>
            <a:r>
              <a:rPr lang="da-DK" sz="3600" b="1" dirty="0"/>
              <a:t> </a:t>
            </a:r>
            <a:r>
              <a:rPr lang="da-DK" sz="3600" b="1" dirty="0">
                <a:solidFill>
                  <a:schemeClr val="bg1"/>
                </a:solidFill>
              </a:rPr>
              <a:t>madregler</a:t>
            </a:r>
          </a:p>
        </p:txBody>
      </p:sp>
      <p:sp>
        <p:nvSpPr>
          <p:cNvPr id="3" name="Pladsholder til indhold 2">
            <a:extLst>
              <a:ext uri="{FF2B5EF4-FFF2-40B4-BE49-F238E27FC236}">
                <a16:creationId xmlns:a16="http://schemas.microsoft.com/office/drawing/2014/main" id="{89788189-BE93-A14B-B0BF-B0F75B8591C0}"/>
              </a:ext>
            </a:extLst>
          </p:cNvPr>
          <p:cNvSpPr>
            <a:spLocks noGrp="1"/>
          </p:cNvSpPr>
          <p:nvPr>
            <p:ph idx="1"/>
          </p:nvPr>
        </p:nvSpPr>
        <p:spPr>
          <a:xfrm>
            <a:off x="838200" y="2648292"/>
            <a:ext cx="10515600" cy="4351338"/>
          </a:xfrm>
        </p:spPr>
        <p:txBody>
          <a:bodyPr>
            <a:normAutofit/>
          </a:bodyPr>
          <a:lstStyle/>
          <a:p>
            <a:pPr marL="0" indent="0" algn="ctr">
              <a:buNone/>
            </a:pPr>
            <a:r>
              <a:rPr lang="da-DK" sz="3600" i="1" dirty="0">
                <a:solidFill>
                  <a:schemeClr val="bg1"/>
                </a:solidFill>
                <a:latin typeface="+mn-lt"/>
              </a:rPr>
              <a:t>Vend nu tilbage til </a:t>
            </a:r>
            <a:r>
              <a:rPr lang="da-DK" sz="3600" i="1" u="sng" dirty="0">
                <a:solidFill>
                  <a:schemeClr val="bg1"/>
                </a:solidFill>
                <a:latin typeface="+mn-lt"/>
              </a:rPr>
              <a:t>side 9 i Elevmaterialet fra 7. klasse</a:t>
            </a:r>
            <a:r>
              <a:rPr lang="da-DK" sz="3600" i="1" dirty="0">
                <a:solidFill>
                  <a:schemeClr val="bg1"/>
                </a:solidFill>
                <a:latin typeface="+mn-lt"/>
              </a:rPr>
              <a:t> og se, hvilke madregler, du kan komme i tanker om. Tænk så over, om det er regler, du selv lever efter. Og hvordan de er opstået. Udvid din liste, hvis der er kommet flere regler til siden sidst </a:t>
            </a:r>
            <a:r>
              <a:rPr lang="da-DK" sz="3600" i="1" dirty="0">
                <a:solidFill>
                  <a:schemeClr val="bg1"/>
                </a:solidFill>
                <a:latin typeface="+mn-lt"/>
                <a:sym typeface="Wingdings" panose="05000000000000000000" pitchFamily="2" charset="2"/>
              </a:rPr>
              <a:t></a:t>
            </a:r>
            <a:endParaRPr lang="da-DK" sz="3600" i="1" dirty="0">
              <a:solidFill>
                <a:schemeClr val="bg1"/>
              </a:solidFill>
              <a:latin typeface="+mn-lt"/>
            </a:endParaRPr>
          </a:p>
        </p:txBody>
      </p:sp>
    </p:spTree>
    <p:extLst>
      <p:ext uri="{BB962C8B-B14F-4D97-AF65-F5344CB8AC3E}">
        <p14:creationId xmlns:p14="http://schemas.microsoft.com/office/powerpoint/2010/main" val="211125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FF8959-13F5-8B63-6C49-B843E92C7422}"/>
              </a:ext>
            </a:extLst>
          </p:cNvPr>
          <p:cNvSpPr txBox="1">
            <a:spLocks/>
          </p:cNvSpPr>
          <p:nvPr/>
        </p:nvSpPr>
        <p:spPr>
          <a:xfrm>
            <a:off x="1283109" y="2844876"/>
            <a:ext cx="9625781"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4000" b="1" dirty="0">
                <a:solidFill>
                  <a:schemeClr val="bg1"/>
                </a:solidFill>
              </a:rPr>
              <a:t>Et grundigere indblik i mad, måltider og ‘sundhedssandheder’</a:t>
            </a:r>
            <a:endParaRPr lang="da-DK" dirty="0">
              <a:solidFill>
                <a:schemeClr val="bg1"/>
              </a:solidFill>
            </a:endParaRPr>
          </a:p>
        </p:txBody>
      </p:sp>
    </p:spTree>
    <p:extLst>
      <p:ext uri="{BB962C8B-B14F-4D97-AF65-F5344CB8AC3E}">
        <p14:creationId xmlns:p14="http://schemas.microsoft.com/office/powerpoint/2010/main" val="2804332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90EF9B-6672-6C4C-9C84-3D4E4C9E64CE}"/>
              </a:ext>
            </a:extLst>
          </p:cNvPr>
          <p:cNvSpPr>
            <a:spLocks noGrp="1"/>
          </p:cNvSpPr>
          <p:nvPr>
            <p:ph type="title"/>
          </p:nvPr>
        </p:nvSpPr>
        <p:spPr>
          <a:xfrm>
            <a:off x="838200" y="382075"/>
            <a:ext cx="11180506" cy="1325563"/>
          </a:xfrm>
        </p:spPr>
        <p:txBody>
          <a:bodyPr>
            <a:normAutofit/>
          </a:bodyPr>
          <a:lstStyle/>
          <a:p>
            <a:r>
              <a:rPr lang="da-DK" sz="3600" b="1" dirty="0"/>
              <a:t>Brug disse 5 spørgsmål til at vurdere indhold på sociale medier</a:t>
            </a:r>
          </a:p>
        </p:txBody>
      </p:sp>
      <p:sp>
        <p:nvSpPr>
          <p:cNvPr id="3" name="Pladsholder til indhold 2">
            <a:extLst>
              <a:ext uri="{FF2B5EF4-FFF2-40B4-BE49-F238E27FC236}">
                <a16:creationId xmlns:a16="http://schemas.microsoft.com/office/drawing/2014/main" id="{FCCD00FF-0DD6-B642-ABE3-7482B3FBD0A6}"/>
              </a:ext>
            </a:extLst>
          </p:cNvPr>
          <p:cNvSpPr>
            <a:spLocks noGrp="1"/>
          </p:cNvSpPr>
          <p:nvPr>
            <p:ph idx="1"/>
          </p:nvPr>
        </p:nvSpPr>
        <p:spPr>
          <a:xfrm>
            <a:off x="838200" y="1697807"/>
            <a:ext cx="10515600" cy="4766905"/>
          </a:xfrm>
        </p:spPr>
        <p:txBody>
          <a:bodyPr>
            <a:normAutofit fontScale="92500" lnSpcReduction="10000"/>
          </a:bodyPr>
          <a:lstStyle/>
          <a:p>
            <a:pPr marL="514350" lvl="0" indent="-514350">
              <a:lnSpc>
                <a:spcPct val="145000"/>
              </a:lnSpc>
              <a:buFont typeface="+mj-lt"/>
              <a:buAutoNum type="arabicPeriod"/>
            </a:pPr>
            <a:r>
              <a:rPr lang="da-DK" sz="1800" b="1" i="1" dirty="0">
                <a:latin typeface="+mn-lt"/>
              </a:rPr>
              <a:t>Er afsender troværdig?</a:t>
            </a:r>
            <a:r>
              <a:rPr lang="da-DK" sz="1800" i="1" dirty="0">
                <a:latin typeface="+mn-lt"/>
              </a:rPr>
              <a:t> (</a:t>
            </a:r>
            <a:r>
              <a:rPr lang="da-DK" sz="1800" dirty="0">
                <a:latin typeface="+mn-lt"/>
              </a:rPr>
              <a:t>Fødevarestyrelsen og Team Danmark er eksempler på troværdige afsendere)</a:t>
            </a:r>
          </a:p>
          <a:p>
            <a:pPr marL="514350" lvl="0" indent="-514350">
              <a:lnSpc>
                <a:spcPct val="145000"/>
              </a:lnSpc>
              <a:buFont typeface="+mj-lt"/>
              <a:buAutoNum type="arabicPeriod"/>
            </a:pPr>
            <a:r>
              <a:rPr lang="da-DK" sz="1800" b="1" i="1" dirty="0">
                <a:latin typeface="+mn-lt"/>
              </a:rPr>
              <a:t>Er overskriften </a:t>
            </a:r>
            <a:r>
              <a:rPr lang="da-DK" sz="1800" b="1" i="1" dirty="0" err="1">
                <a:latin typeface="+mn-lt"/>
              </a:rPr>
              <a:t>clickbait</a:t>
            </a:r>
            <a:r>
              <a:rPr lang="da-DK" sz="1800" b="1" i="1" dirty="0">
                <a:latin typeface="+mn-lt"/>
              </a:rPr>
              <a:t>-venlig?</a:t>
            </a:r>
            <a:r>
              <a:rPr lang="da-DK" sz="1800" dirty="0">
                <a:latin typeface="+mn-lt"/>
              </a:rPr>
              <a:t> (Dvs. designet til at mange klikker videre. ’Spis to æbler om dagen og lev 5 år længere’ er et eksempel herpå)</a:t>
            </a:r>
          </a:p>
          <a:p>
            <a:pPr marL="514350" lvl="0" indent="-514350">
              <a:lnSpc>
                <a:spcPct val="145000"/>
              </a:lnSpc>
              <a:buFont typeface="+mj-lt"/>
              <a:buAutoNum type="arabicPeriod"/>
            </a:pPr>
            <a:r>
              <a:rPr lang="da-DK" sz="1800" b="1" i="1" dirty="0">
                <a:latin typeface="+mn-lt"/>
              </a:rPr>
              <a:t>Stemmer indhold overens med overskriften?</a:t>
            </a:r>
            <a:r>
              <a:rPr lang="da-DK" sz="1800" i="1" dirty="0">
                <a:latin typeface="+mn-lt"/>
              </a:rPr>
              <a:t> (</a:t>
            </a:r>
            <a:r>
              <a:rPr lang="da-DK" sz="1800" dirty="0">
                <a:latin typeface="+mn-lt"/>
              </a:rPr>
              <a:t>Hvis artiklen om de to æbler om dagen fx handler om, at en person har fået bedre sundhed af at spise mere frugt og grønt, er det næppe æblerne, der alene er ansvarlige for det)</a:t>
            </a:r>
          </a:p>
          <a:p>
            <a:pPr marL="514350" lvl="0" indent="-514350">
              <a:lnSpc>
                <a:spcPct val="145000"/>
              </a:lnSpc>
              <a:buFont typeface="+mj-lt"/>
              <a:buAutoNum type="arabicPeriod"/>
            </a:pPr>
            <a:r>
              <a:rPr lang="da-DK" sz="1800" b="1" i="1" dirty="0">
                <a:latin typeface="+mn-lt"/>
              </a:rPr>
              <a:t>Er der henvist direkte til studiet/studier? (</a:t>
            </a:r>
            <a:r>
              <a:rPr lang="da-DK" sz="1800" dirty="0">
                <a:latin typeface="+mn-lt"/>
              </a:rPr>
              <a:t>Det er altid en god ting, hvis en artikel kan bevise, hvor den har sin viden fra. Hvis der henvises til personer eller personlige fortællinger, er det som regel ikke et godt tegn)</a:t>
            </a:r>
          </a:p>
          <a:p>
            <a:pPr marL="514350" lvl="0" indent="-514350">
              <a:lnSpc>
                <a:spcPct val="145000"/>
              </a:lnSpc>
              <a:buFont typeface="+mj-lt"/>
              <a:buAutoNum type="arabicPeriod"/>
            </a:pPr>
            <a:r>
              <a:rPr lang="da-DK" sz="1800" b="1" i="1" dirty="0">
                <a:latin typeface="+mn-lt"/>
              </a:rPr>
              <a:t>Er der derudover ‘smurt tykt på’? </a:t>
            </a:r>
            <a:r>
              <a:rPr lang="da-DK" sz="1800" i="1" dirty="0">
                <a:latin typeface="+mn-lt"/>
              </a:rPr>
              <a:t>(</a:t>
            </a:r>
            <a:r>
              <a:rPr lang="da-DK" sz="1800" dirty="0">
                <a:latin typeface="+mn-lt"/>
              </a:rPr>
              <a:t>Fx: ’Ikke bare blodtryk er forbedret. Peter sover nu også bedre, er i bedre humør, har forbedret sin fedtprocent og sin muskelmasse.</a:t>
            </a:r>
            <a:r>
              <a:rPr lang="da-DK" sz="1800" dirty="0">
                <a:latin typeface="+mn-lt"/>
                <a:sym typeface="Wingdings" pitchFamily="2" charset="2"/>
              </a:rPr>
              <a:t>)</a:t>
            </a:r>
            <a:endParaRPr lang="da-DK" sz="1800" dirty="0">
              <a:latin typeface="+mn-lt"/>
            </a:endParaRPr>
          </a:p>
        </p:txBody>
      </p:sp>
    </p:spTree>
    <p:extLst>
      <p:ext uri="{BB962C8B-B14F-4D97-AF65-F5344CB8AC3E}">
        <p14:creationId xmlns:p14="http://schemas.microsoft.com/office/powerpoint/2010/main" val="2094126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D29115-D228-394C-A7C5-8CAC2127B9AF}"/>
              </a:ext>
            </a:extLst>
          </p:cNvPr>
          <p:cNvSpPr>
            <a:spLocks noGrp="1"/>
          </p:cNvSpPr>
          <p:nvPr>
            <p:ph type="title"/>
          </p:nvPr>
        </p:nvSpPr>
        <p:spPr>
          <a:xfrm>
            <a:off x="796412" y="635514"/>
            <a:ext cx="11355029" cy="1325563"/>
          </a:xfrm>
        </p:spPr>
        <p:txBody>
          <a:bodyPr>
            <a:normAutofit/>
          </a:bodyPr>
          <a:lstStyle/>
          <a:p>
            <a:r>
              <a:rPr lang="da-DK" sz="3600" b="1" dirty="0"/>
              <a:t>Sådan passer du på dig selv, når du bruger de sociale medier</a:t>
            </a:r>
          </a:p>
        </p:txBody>
      </p:sp>
      <p:sp>
        <p:nvSpPr>
          <p:cNvPr id="4" name="Vandret skriftrulle 3">
            <a:extLst>
              <a:ext uri="{FF2B5EF4-FFF2-40B4-BE49-F238E27FC236}">
                <a16:creationId xmlns:a16="http://schemas.microsoft.com/office/drawing/2014/main" id="{24181028-B815-304B-96DA-EC24E3ED59E6}"/>
              </a:ext>
            </a:extLst>
          </p:cNvPr>
          <p:cNvSpPr/>
          <p:nvPr/>
        </p:nvSpPr>
        <p:spPr>
          <a:xfrm>
            <a:off x="1583192" y="1646443"/>
            <a:ext cx="9025615" cy="4737817"/>
          </a:xfrm>
          <a:prstGeom prst="horizontalScroll">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a-DK"/>
          </a:p>
        </p:txBody>
      </p:sp>
      <p:sp>
        <p:nvSpPr>
          <p:cNvPr id="5" name="Tekstfelt 72">
            <a:extLst>
              <a:ext uri="{FF2B5EF4-FFF2-40B4-BE49-F238E27FC236}">
                <a16:creationId xmlns:a16="http://schemas.microsoft.com/office/drawing/2014/main" id="{61F97703-BAF6-4B48-BB73-78E51F7A9A86}"/>
              </a:ext>
            </a:extLst>
          </p:cNvPr>
          <p:cNvSpPr txBox="1"/>
          <p:nvPr/>
        </p:nvSpPr>
        <p:spPr>
          <a:xfrm>
            <a:off x="2182761" y="2665029"/>
            <a:ext cx="8003458" cy="303494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571500" indent="-342900">
              <a:lnSpc>
                <a:spcPct val="150000"/>
              </a:lnSpc>
              <a:spcAft>
                <a:spcPts val="0"/>
              </a:spcAft>
              <a:buFont typeface="Arial" panose="020B0604020202020204" pitchFamily="34" charset="0"/>
              <a:buChar char="•"/>
            </a:pPr>
            <a:r>
              <a:rPr lang="da-DK" sz="2000" dirty="0">
                <a:effectLst/>
                <a:ea typeface="Calibri" panose="020F0502020204030204" pitchFamily="34" charset="0"/>
                <a:cs typeface="Times New Roman" panose="02020603050405020304" pitchFamily="18" charset="0"/>
              </a:rPr>
              <a:t>Sørg for, at de profiler, du følger, hjælper dig med at have det rart</a:t>
            </a:r>
            <a:r>
              <a:rPr lang="da-DK" sz="2000" dirty="0">
                <a:ea typeface="Calibri" panose="020F0502020204030204" pitchFamily="34" charset="0"/>
                <a:cs typeface="Times New Roman" panose="02020603050405020304" pitchFamily="18" charset="0"/>
              </a:rPr>
              <a:t> - </a:t>
            </a:r>
            <a:r>
              <a:rPr lang="da-DK" sz="2000" dirty="0">
                <a:effectLst/>
                <a:ea typeface="Calibri" panose="020F0502020204030204" pitchFamily="34" charset="0"/>
                <a:cs typeface="Times New Roman" panose="02020603050405020304" pitchFamily="18" charset="0"/>
              </a:rPr>
              <a:t>Alt andet ville være dumt, hvis du bruger meget tid her </a:t>
            </a:r>
            <a:r>
              <a:rPr lang="da-DK" sz="2000" dirty="0">
                <a:effectLst/>
                <a:ea typeface="Calibri" panose="020F0502020204030204" pitchFamily="34" charset="0"/>
                <a:cs typeface="Times New Roman" panose="02020603050405020304" pitchFamily="18" charset="0"/>
                <a:sym typeface="Wingdings" pitchFamily="2" charset="2"/>
              </a:rPr>
              <a:t></a:t>
            </a:r>
            <a:r>
              <a:rPr lang="da-DK" sz="2000" dirty="0">
                <a:effectLst/>
                <a:ea typeface="Calibri" panose="020F0502020204030204" pitchFamily="34" charset="0"/>
                <a:cs typeface="Times New Roman" panose="02020603050405020304" pitchFamily="18" charset="0"/>
              </a:rPr>
              <a:t> </a:t>
            </a:r>
          </a:p>
          <a:p>
            <a:pPr marL="571500" indent="-342900">
              <a:lnSpc>
                <a:spcPct val="150000"/>
              </a:lnSpc>
              <a:spcAft>
                <a:spcPts val="0"/>
              </a:spcAft>
              <a:buFont typeface="Arial" panose="020B0604020202020204" pitchFamily="34" charset="0"/>
              <a:buChar char="•"/>
            </a:pPr>
            <a:r>
              <a:rPr lang="da-DK" sz="2000" dirty="0">
                <a:effectLst/>
                <a:ea typeface="Calibri" panose="020F0502020204030204" pitchFamily="34" charset="0"/>
                <a:cs typeface="Times New Roman" panose="02020603050405020304" pitchFamily="18" charset="0"/>
              </a:rPr>
              <a:t>Følg så få som muligt, der bruger deres profil til at poste indhold, der handler om mad, krop og sundhed.</a:t>
            </a:r>
          </a:p>
          <a:p>
            <a:pPr marL="571500" indent="-342900">
              <a:lnSpc>
                <a:spcPct val="150000"/>
              </a:lnSpc>
              <a:spcAft>
                <a:spcPts val="0"/>
              </a:spcAft>
              <a:buFont typeface="Arial" panose="020B0604020202020204" pitchFamily="34" charset="0"/>
              <a:buChar char="•"/>
            </a:pPr>
            <a:r>
              <a:rPr lang="da-DK" sz="2000" dirty="0">
                <a:effectLst/>
                <a:ea typeface="Calibri" panose="020F0502020204030204" pitchFamily="34" charset="0"/>
                <a:cs typeface="Times New Roman" panose="02020603050405020304" pitchFamily="18" charset="0"/>
              </a:rPr>
              <a:t>Gør hovedrent på dine profiler engang imellem og fjern de profiler, der giver dig negative tanker eller gør dig usikker.</a:t>
            </a:r>
            <a:endParaRPr lang="da-DK" sz="2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9024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76D1B365-1EA1-7DEC-D2F8-8F7056792D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09840" y="1445472"/>
            <a:ext cx="5992879" cy="5412528"/>
          </a:xfrm>
          <a:prstGeom prst="rect">
            <a:avLst/>
          </a:prstGeom>
        </p:spPr>
      </p:pic>
      <p:sp>
        <p:nvSpPr>
          <p:cNvPr id="2" name="Titel 1">
            <a:extLst>
              <a:ext uri="{FF2B5EF4-FFF2-40B4-BE49-F238E27FC236}">
                <a16:creationId xmlns:a16="http://schemas.microsoft.com/office/drawing/2014/main" id="{2750E0E6-3F17-0C4F-8315-F16BB41E4A29}"/>
              </a:ext>
            </a:extLst>
          </p:cNvPr>
          <p:cNvSpPr>
            <a:spLocks noGrp="1"/>
          </p:cNvSpPr>
          <p:nvPr>
            <p:ph type="title"/>
          </p:nvPr>
        </p:nvSpPr>
        <p:spPr>
          <a:xfrm>
            <a:off x="838200" y="549274"/>
            <a:ext cx="10515600" cy="1325563"/>
          </a:xfrm>
        </p:spPr>
        <p:txBody>
          <a:bodyPr>
            <a:normAutofit/>
          </a:bodyPr>
          <a:lstStyle/>
          <a:p>
            <a:r>
              <a:rPr lang="da-DK" sz="3600" b="1" dirty="0"/>
              <a:t>Sandheder om mad, du kan regne med</a:t>
            </a:r>
          </a:p>
        </p:txBody>
      </p:sp>
      <p:sp>
        <p:nvSpPr>
          <p:cNvPr id="3" name="Pladsholder til indhold 2">
            <a:extLst>
              <a:ext uri="{FF2B5EF4-FFF2-40B4-BE49-F238E27FC236}">
                <a16:creationId xmlns:a16="http://schemas.microsoft.com/office/drawing/2014/main" id="{B214D774-5A2B-1D47-AAA5-0475864938C4}"/>
              </a:ext>
            </a:extLst>
          </p:cNvPr>
          <p:cNvSpPr>
            <a:spLocks noGrp="1"/>
          </p:cNvSpPr>
          <p:nvPr>
            <p:ph idx="1"/>
          </p:nvPr>
        </p:nvSpPr>
        <p:spPr>
          <a:xfrm>
            <a:off x="838200" y="1831358"/>
            <a:ext cx="10515600" cy="4351338"/>
          </a:xfrm>
        </p:spPr>
        <p:txBody>
          <a:bodyPr>
            <a:normAutofit/>
          </a:bodyPr>
          <a:lstStyle/>
          <a:p>
            <a:pPr marL="0" indent="0">
              <a:buNone/>
            </a:pPr>
            <a:r>
              <a:rPr lang="da-DK" b="1" dirty="0">
                <a:latin typeface="+mn-lt"/>
              </a:rPr>
              <a:t>Fødevarer er ikke</a:t>
            </a:r>
            <a:r>
              <a:rPr lang="da-DK" dirty="0">
                <a:latin typeface="+mn-lt"/>
              </a:rPr>
              <a:t>:</a:t>
            </a:r>
          </a:p>
          <a:p>
            <a:r>
              <a:rPr lang="da-DK" sz="2000" dirty="0">
                <a:latin typeface="+mn-lt"/>
              </a:rPr>
              <a:t>Farlige/forbudte</a:t>
            </a:r>
          </a:p>
          <a:p>
            <a:r>
              <a:rPr lang="da-DK" sz="2000" dirty="0">
                <a:latin typeface="+mn-lt"/>
              </a:rPr>
              <a:t>Gode/dårlige</a:t>
            </a:r>
          </a:p>
          <a:p>
            <a:r>
              <a:rPr lang="da-DK" sz="2000" dirty="0">
                <a:latin typeface="+mn-lt"/>
              </a:rPr>
              <a:t>Sunde/usunde</a:t>
            </a:r>
          </a:p>
          <a:p>
            <a:r>
              <a:rPr lang="da-DK" sz="2000" dirty="0">
                <a:latin typeface="+mn-lt"/>
              </a:rPr>
              <a:t>Noget man skal gøre sig fortjent til</a:t>
            </a:r>
          </a:p>
          <a:p>
            <a:endParaRPr lang="da-DK" dirty="0">
              <a:latin typeface="+mn-lt"/>
            </a:endParaRPr>
          </a:p>
          <a:p>
            <a:pPr marL="0" indent="0">
              <a:buNone/>
            </a:pPr>
            <a:r>
              <a:rPr lang="da-DK" b="1" dirty="0">
                <a:latin typeface="+mn-lt"/>
              </a:rPr>
              <a:t>Fødevarer kan og bør vurderes ud fra:</a:t>
            </a:r>
            <a:endParaRPr lang="da-DK" dirty="0">
              <a:latin typeface="+mn-lt"/>
            </a:endParaRPr>
          </a:p>
          <a:p>
            <a:r>
              <a:rPr lang="da-DK" sz="2000" dirty="0">
                <a:latin typeface="+mn-lt"/>
              </a:rPr>
              <a:t>Evnen til at mætte</a:t>
            </a:r>
          </a:p>
          <a:p>
            <a:r>
              <a:rPr lang="da-DK" sz="2000" dirty="0">
                <a:latin typeface="+mn-lt"/>
              </a:rPr>
              <a:t>Mængden, man spiser</a:t>
            </a:r>
          </a:p>
          <a:p>
            <a:r>
              <a:rPr lang="da-DK" sz="2000" dirty="0">
                <a:latin typeface="+mn-lt"/>
              </a:rPr>
              <a:t>Hvilken sammenhæng, de spises i</a:t>
            </a:r>
          </a:p>
          <a:p>
            <a:endParaRPr lang="da-DK" dirty="0">
              <a:latin typeface="+mn-lt"/>
            </a:endParaRPr>
          </a:p>
        </p:txBody>
      </p:sp>
    </p:spTree>
    <p:extLst>
      <p:ext uri="{BB962C8B-B14F-4D97-AF65-F5344CB8AC3E}">
        <p14:creationId xmlns:p14="http://schemas.microsoft.com/office/powerpoint/2010/main" val="29799807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FBA9E4-A4BB-7243-8085-FC711FB6EB36}"/>
              </a:ext>
            </a:extLst>
          </p:cNvPr>
          <p:cNvSpPr>
            <a:spLocks noGrp="1"/>
          </p:cNvSpPr>
          <p:nvPr>
            <p:ph type="title"/>
          </p:nvPr>
        </p:nvSpPr>
        <p:spPr>
          <a:xfrm>
            <a:off x="838200" y="571603"/>
            <a:ext cx="10515600" cy="1325563"/>
          </a:xfrm>
        </p:spPr>
        <p:txBody>
          <a:bodyPr>
            <a:normAutofit/>
          </a:bodyPr>
          <a:lstStyle/>
          <a:p>
            <a:pPr algn="ctr"/>
            <a:r>
              <a:rPr lang="da-DK" sz="3600" i="1" dirty="0">
                <a:latin typeface="+mn-lt"/>
              </a:rPr>
              <a:t>Mad kan være næring og nydelse på samme tid</a:t>
            </a:r>
          </a:p>
        </p:txBody>
      </p:sp>
      <p:pic>
        <p:nvPicPr>
          <p:cNvPr id="4" name="Billede 3">
            <a:extLst>
              <a:ext uri="{FF2B5EF4-FFF2-40B4-BE49-F238E27FC236}">
                <a16:creationId xmlns:a16="http://schemas.microsoft.com/office/drawing/2014/main" id="{34D31B8F-4B24-C548-BE50-EC434A31027E}"/>
              </a:ext>
            </a:extLst>
          </p:cNvPr>
          <p:cNvPicPr/>
          <p:nvPr/>
        </p:nvPicPr>
        <p:blipFill rotWithShape="1">
          <a:blip r:embed="rId4" cstate="print">
            <a:extLst>
              <a:ext uri="{28A0092B-C50C-407E-A947-70E740481C1C}">
                <a14:useLocalDpi xmlns:a14="http://schemas.microsoft.com/office/drawing/2010/main" val="0"/>
              </a:ext>
            </a:extLst>
          </a:blip>
          <a:srcRect l="21598" t="34815" r="5786" b="15744"/>
          <a:stretch/>
        </p:blipFill>
        <p:spPr bwMode="auto">
          <a:xfrm>
            <a:off x="1752426" y="2104563"/>
            <a:ext cx="8687148" cy="40307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69460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B252EF-2925-6D44-98A3-5C9CFB868442}"/>
              </a:ext>
            </a:extLst>
          </p:cNvPr>
          <p:cNvSpPr>
            <a:spLocks noGrp="1"/>
          </p:cNvSpPr>
          <p:nvPr>
            <p:ph type="title"/>
          </p:nvPr>
        </p:nvSpPr>
        <p:spPr>
          <a:xfrm>
            <a:off x="838200" y="930479"/>
            <a:ext cx="6457335" cy="1325563"/>
          </a:xfrm>
        </p:spPr>
        <p:txBody>
          <a:bodyPr>
            <a:normAutofit/>
          </a:bodyPr>
          <a:lstStyle/>
          <a:p>
            <a:r>
              <a:rPr lang="da-DK" sz="3600" b="1" dirty="0"/>
              <a:t>Hvad bestemmer hvad og hvornår, du spiser?</a:t>
            </a:r>
          </a:p>
        </p:txBody>
      </p:sp>
      <p:sp>
        <p:nvSpPr>
          <p:cNvPr id="3" name="Pladsholder til indhold 2">
            <a:extLst>
              <a:ext uri="{FF2B5EF4-FFF2-40B4-BE49-F238E27FC236}">
                <a16:creationId xmlns:a16="http://schemas.microsoft.com/office/drawing/2014/main" id="{BE8E503D-25A4-6E49-93A3-EE1E6EB9BC8E}"/>
              </a:ext>
            </a:extLst>
          </p:cNvPr>
          <p:cNvSpPr>
            <a:spLocks noGrp="1"/>
          </p:cNvSpPr>
          <p:nvPr>
            <p:ph idx="1"/>
          </p:nvPr>
        </p:nvSpPr>
        <p:spPr>
          <a:xfrm>
            <a:off x="838200" y="2685947"/>
            <a:ext cx="6712974" cy="4351338"/>
          </a:xfrm>
        </p:spPr>
        <p:txBody>
          <a:bodyPr>
            <a:normAutofit/>
          </a:bodyPr>
          <a:lstStyle/>
          <a:p>
            <a:r>
              <a:rPr lang="da-DK" dirty="0">
                <a:latin typeface="+mn-lt"/>
              </a:rPr>
              <a:t>Se om du kan komme i tanker om eksempler, der kan udfordre eller gøre det svært for dig at styre, hvor meget, og hvad du spiser/ikke spiser.</a:t>
            </a:r>
          </a:p>
          <a:p>
            <a:endParaRPr lang="da-DK" dirty="0">
              <a:latin typeface="+mn-lt"/>
            </a:endParaRPr>
          </a:p>
          <a:p>
            <a:r>
              <a:rPr lang="da-DK" dirty="0">
                <a:latin typeface="+mn-lt"/>
              </a:rPr>
              <a:t>Prøv om du også kan komme i tanker om eksempler, hvor det ikke er følelsen af sult, der får dig til at spise.</a:t>
            </a:r>
          </a:p>
          <a:p>
            <a:endParaRPr lang="da-DK" dirty="0">
              <a:latin typeface="+mn-lt"/>
            </a:endParaRPr>
          </a:p>
        </p:txBody>
      </p:sp>
    </p:spTree>
    <p:extLst>
      <p:ext uri="{BB962C8B-B14F-4D97-AF65-F5344CB8AC3E}">
        <p14:creationId xmlns:p14="http://schemas.microsoft.com/office/powerpoint/2010/main" val="1118005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F1B840CB-25BA-6546-8098-5E2C5052AA49}"/>
              </a:ext>
            </a:extLst>
          </p:cNvPr>
          <p:cNvSpPr>
            <a:spLocks noGrp="1"/>
          </p:cNvSpPr>
          <p:nvPr>
            <p:ph idx="1"/>
          </p:nvPr>
        </p:nvSpPr>
        <p:spPr>
          <a:xfrm>
            <a:off x="580231" y="648929"/>
            <a:ext cx="11031537" cy="6209071"/>
          </a:xfrm>
          <a:noFill/>
        </p:spPr>
        <p:txBody>
          <a:bodyPr>
            <a:normAutofit/>
          </a:bodyPr>
          <a:lstStyle/>
          <a:p>
            <a:pPr marL="0" indent="0" algn="ctr">
              <a:lnSpc>
                <a:spcPct val="150000"/>
              </a:lnSpc>
              <a:buNone/>
            </a:pPr>
            <a:r>
              <a:rPr lang="da-DK" sz="2200" dirty="0">
                <a:latin typeface="+mn-lt"/>
              </a:rPr>
              <a:t>”</a:t>
            </a:r>
            <a:r>
              <a:rPr lang="da-DK" sz="2200" i="1" dirty="0">
                <a:latin typeface="+mn-lt"/>
              </a:rPr>
              <a:t>Magnus har den seneste tid bemærket, at hans mave buler lidt ud, når han sidder ned og bøjer sig forover. Mere, end hvad han bryder sig om. Han synes heller ikke, at hans arme er helt så muskuløse at se på, som han kunne ønske sig. I håndboldklubben er der en ældre dreng, som Magnus et par gange har set løbe rundt i bar mave. Magnus føler sig tyk ved siden af ham. Han tænker over, hvorvidt han bør stoppe med at spise slik og søde sager, og måske også bruge proteinpulver, som han har hørt, at den ældre dreng i klubben gør. </a:t>
            </a:r>
            <a:endParaRPr lang="da-DK" sz="2200" dirty="0">
              <a:latin typeface="+mn-lt"/>
            </a:endParaRPr>
          </a:p>
          <a:p>
            <a:pPr marL="0" indent="0" algn="ctr">
              <a:lnSpc>
                <a:spcPct val="150000"/>
              </a:lnSpc>
              <a:buNone/>
            </a:pPr>
            <a:r>
              <a:rPr lang="da-DK" sz="2200" i="1" dirty="0">
                <a:latin typeface="+mn-lt"/>
              </a:rPr>
              <a:t>Magnus’ mor er lige nu på slankekur, og hun brokker sig dagligt og højlydt over sin krop. Det synes Magnus ikke er så rart at høre på. Han elsker jo sin mor, uanset hvordan hun ser ud.”</a:t>
            </a:r>
            <a:endParaRPr lang="da-DK" sz="2200" dirty="0">
              <a:latin typeface="+mn-lt"/>
            </a:endParaRPr>
          </a:p>
          <a:p>
            <a:endParaRPr lang="da-DK" sz="2200" dirty="0">
              <a:latin typeface="+mn-lt"/>
            </a:endParaRPr>
          </a:p>
        </p:txBody>
      </p:sp>
    </p:spTree>
    <p:extLst>
      <p:ext uri="{BB962C8B-B14F-4D97-AF65-F5344CB8AC3E}">
        <p14:creationId xmlns:p14="http://schemas.microsoft.com/office/powerpoint/2010/main" val="4103416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714255-81E1-884E-9E02-C28EE0DA16F1}"/>
              </a:ext>
            </a:extLst>
          </p:cNvPr>
          <p:cNvSpPr>
            <a:spLocks noGrp="1"/>
          </p:cNvSpPr>
          <p:nvPr>
            <p:ph type="title"/>
          </p:nvPr>
        </p:nvSpPr>
        <p:spPr>
          <a:xfrm>
            <a:off x="838200" y="2766218"/>
            <a:ext cx="10515600" cy="1325563"/>
          </a:xfrm>
        </p:spPr>
        <p:txBody>
          <a:bodyPr>
            <a:noAutofit/>
          </a:bodyPr>
          <a:lstStyle/>
          <a:p>
            <a:pPr algn="ctr">
              <a:lnSpc>
                <a:spcPct val="125000"/>
              </a:lnSpc>
            </a:pPr>
            <a:r>
              <a:rPr lang="da-DK" sz="3600" i="1" dirty="0">
                <a:solidFill>
                  <a:schemeClr val="bg1"/>
                </a:solidFill>
                <a:latin typeface="+mn-lt"/>
              </a:rPr>
              <a:t>Tal med din sidemand om, hvad du ville sige til Magnus, hvis han delte sine bekymringer og tanker med dig.</a:t>
            </a:r>
          </a:p>
        </p:txBody>
      </p:sp>
    </p:spTree>
    <p:extLst>
      <p:ext uri="{BB962C8B-B14F-4D97-AF65-F5344CB8AC3E}">
        <p14:creationId xmlns:p14="http://schemas.microsoft.com/office/powerpoint/2010/main" val="1676207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70D4A1-9493-5541-80C6-6C7FB7388F25}"/>
              </a:ext>
            </a:extLst>
          </p:cNvPr>
          <p:cNvSpPr>
            <a:spLocks noGrp="1"/>
          </p:cNvSpPr>
          <p:nvPr>
            <p:ph type="title"/>
          </p:nvPr>
        </p:nvSpPr>
        <p:spPr>
          <a:xfrm>
            <a:off x="838200" y="517696"/>
            <a:ext cx="10515600" cy="1325563"/>
          </a:xfrm>
        </p:spPr>
        <p:txBody>
          <a:bodyPr>
            <a:normAutofit/>
          </a:bodyPr>
          <a:lstStyle/>
          <a:p>
            <a:r>
              <a:rPr lang="da-DK" sz="3600" b="1" dirty="0"/>
              <a:t>Det skal du huske fra atletuddannelsens anden del:</a:t>
            </a:r>
          </a:p>
        </p:txBody>
      </p:sp>
      <p:sp>
        <p:nvSpPr>
          <p:cNvPr id="3" name="Pladsholder til indhold 2">
            <a:extLst>
              <a:ext uri="{FF2B5EF4-FFF2-40B4-BE49-F238E27FC236}">
                <a16:creationId xmlns:a16="http://schemas.microsoft.com/office/drawing/2014/main" id="{8AC9B666-EA2C-FE4A-86ED-C39E11CE167D}"/>
              </a:ext>
            </a:extLst>
          </p:cNvPr>
          <p:cNvSpPr>
            <a:spLocks noGrp="1"/>
          </p:cNvSpPr>
          <p:nvPr>
            <p:ph idx="1"/>
          </p:nvPr>
        </p:nvSpPr>
        <p:spPr>
          <a:xfrm>
            <a:off x="838200" y="1899365"/>
            <a:ext cx="10515600" cy="4634169"/>
          </a:xfrm>
        </p:spPr>
        <p:txBody>
          <a:bodyPr>
            <a:noAutofit/>
          </a:bodyPr>
          <a:lstStyle/>
          <a:p>
            <a:pPr lvl="0">
              <a:lnSpc>
                <a:spcPct val="125000"/>
              </a:lnSpc>
              <a:buFont typeface="Wingdings" pitchFamily="2" charset="2"/>
              <a:buChar char="ü"/>
            </a:pPr>
            <a:r>
              <a:rPr lang="da-DK" sz="1900" dirty="0">
                <a:latin typeface="+mn-lt"/>
              </a:rPr>
              <a:t>Undlad at lytte til kommentarer fra andre omkring din spisning og valg af fødevarer.</a:t>
            </a:r>
          </a:p>
          <a:p>
            <a:pPr lvl="0">
              <a:lnSpc>
                <a:spcPct val="125000"/>
              </a:lnSpc>
              <a:buFont typeface="Wingdings" pitchFamily="2" charset="2"/>
              <a:buChar char="ü"/>
            </a:pPr>
            <a:r>
              <a:rPr lang="da-DK" sz="1900" dirty="0">
                <a:latin typeface="+mn-lt"/>
              </a:rPr>
              <a:t>Stol på, at din sult og mæthed næsten altid er det eneste du behøver for at spise nok og have det rart med at spise.</a:t>
            </a:r>
          </a:p>
          <a:p>
            <a:pPr lvl="0">
              <a:lnSpc>
                <a:spcPct val="125000"/>
              </a:lnSpc>
              <a:buFont typeface="Wingdings" pitchFamily="2" charset="2"/>
              <a:buChar char="ü"/>
            </a:pPr>
            <a:r>
              <a:rPr lang="da-DK" sz="1900" dirty="0">
                <a:latin typeface="+mn-lt"/>
              </a:rPr>
              <a:t>Vid, at hård træning for nogle kan virke appetitsænkende, hvorfor det i sådanne situationer er vigtigt at huske sig selv på at få spist.</a:t>
            </a:r>
          </a:p>
          <a:p>
            <a:pPr lvl="0">
              <a:lnSpc>
                <a:spcPct val="125000"/>
              </a:lnSpc>
              <a:buFont typeface="Wingdings" pitchFamily="2" charset="2"/>
              <a:buChar char="ü"/>
            </a:pPr>
            <a:r>
              <a:rPr lang="da-DK" sz="1900" dirty="0">
                <a:latin typeface="+mn-lt"/>
              </a:rPr>
              <a:t>Det er oftest nødvendigt at have de kritiske briller på, når du er på de sociale medier.</a:t>
            </a:r>
          </a:p>
          <a:p>
            <a:pPr lvl="0">
              <a:lnSpc>
                <a:spcPct val="125000"/>
              </a:lnSpc>
              <a:buFont typeface="Wingdings" pitchFamily="2" charset="2"/>
              <a:buChar char="ü"/>
            </a:pPr>
            <a:r>
              <a:rPr lang="da-DK" sz="1900" dirty="0">
                <a:latin typeface="+mn-lt"/>
              </a:rPr>
              <a:t>Der findes ikke usunde fødevarer, der findes usunde mængder.</a:t>
            </a:r>
          </a:p>
          <a:p>
            <a:pPr lvl="0">
              <a:lnSpc>
                <a:spcPct val="125000"/>
              </a:lnSpc>
              <a:buFont typeface="Wingdings" pitchFamily="2" charset="2"/>
              <a:buChar char="ü"/>
            </a:pPr>
            <a:r>
              <a:rPr lang="da-DK" sz="1900" dirty="0">
                <a:latin typeface="+mn-lt"/>
              </a:rPr>
              <a:t>Hvis du oplever at få dårlig samvittighed efter at have spist, kan det være fordi, at du har spist uden at være sulten, men det kan også skyldes, at du har spist en type mad, som du opfatter som forkert eller forbudt at spise.</a:t>
            </a:r>
          </a:p>
        </p:txBody>
      </p:sp>
    </p:spTree>
    <p:extLst>
      <p:ext uri="{BB962C8B-B14F-4D97-AF65-F5344CB8AC3E}">
        <p14:creationId xmlns:p14="http://schemas.microsoft.com/office/powerpoint/2010/main" val="2760759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71558B-1356-4545-AC84-98FFF17D075B}"/>
              </a:ext>
            </a:extLst>
          </p:cNvPr>
          <p:cNvSpPr>
            <a:spLocks noGrp="1"/>
          </p:cNvSpPr>
          <p:nvPr>
            <p:ph type="title"/>
          </p:nvPr>
        </p:nvSpPr>
        <p:spPr>
          <a:xfrm>
            <a:off x="5211096" y="571603"/>
            <a:ext cx="6142703" cy="1325563"/>
          </a:xfrm>
        </p:spPr>
        <p:txBody>
          <a:bodyPr>
            <a:normAutofit/>
          </a:bodyPr>
          <a:lstStyle/>
          <a:p>
            <a:r>
              <a:rPr lang="da-DK" sz="3600" b="1" dirty="0"/>
              <a:t>Forberedelse til næste gang</a:t>
            </a:r>
          </a:p>
        </p:txBody>
      </p:sp>
      <p:sp>
        <p:nvSpPr>
          <p:cNvPr id="3" name="Pladsholder til indhold 2">
            <a:extLst>
              <a:ext uri="{FF2B5EF4-FFF2-40B4-BE49-F238E27FC236}">
                <a16:creationId xmlns:a16="http://schemas.microsoft.com/office/drawing/2014/main" id="{E1BB1BD3-3F26-0341-B6EA-D2C7F65620B4}"/>
              </a:ext>
            </a:extLst>
          </p:cNvPr>
          <p:cNvSpPr>
            <a:spLocks noGrp="1"/>
          </p:cNvSpPr>
          <p:nvPr>
            <p:ph idx="1"/>
          </p:nvPr>
        </p:nvSpPr>
        <p:spPr>
          <a:xfrm>
            <a:off x="5211097" y="1984220"/>
            <a:ext cx="6142704" cy="4351338"/>
          </a:xfrm>
        </p:spPr>
        <p:txBody>
          <a:bodyPr>
            <a:normAutofit/>
          </a:bodyPr>
          <a:lstStyle/>
          <a:p>
            <a:pPr>
              <a:lnSpc>
                <a:spcPct val="135000"/>
              </a:lnSpc>
            </a:pPr>
            <a:r>
              <a:rPr lang="da-DK" sz="2400" dirty="0">
                <a:latin typeface="+mn-lt"/>
              </a:rPr>
              <a:t>Hvad er det vigtigste, du tager med herfra?</a:t>
            </a:r>
          </a:p>
          <a:p>
            <a:pPr>
              <a:lnSpc>
                <a:spcPct val="135000"/>
              </a:lnSpc>
            </a:pPr>
            <a:r>
              <a:rPr lang="da-DK" sz="2400" dirty="0">
                <a:latin typeface="+mn-lt"/>
              </a:rPr>
              <a:t>Hvad skal du arbejde på til næste gang?</a:t>
            </a:r>
          </a:p>
          <a:p>
            <a:pPr>
              <a:lnSpc>
                <a:spcPct val="135000"/>
              </a:lnSpc>
            </a:pPr>
            <a:r>
              <a:rPr lang="da-DK" sz="2400" dirty="0">
                <a:latin typeface="+mn-lt"/>
              </a:rPr>
              <a:t> Hvem skal hjælpe?</a:t>
            </a:r>
          </a:p>
          <a:p>
            <a:pPr>
              <a:lnSpc>
                <a:spcPct val="135000"/>
              </a:lnSpc>
            </a:pPr>
            <a:r>
              <a:rPr lang="da-DK" sz="2400" dirty="0">
                <a:latin typeface="+mn-lt"/>
              </a:rPr>
              <a:t> Hvordan gør du?</a:t>
            </a:r>
          </a:p>
          <a:p>
            <a:pPr>
              <a:lnSpc>
                <a:spcPct val="135000"/>
              </a:lnSpc>
            </a:pPr>
            <a:r>
              <a:rPr lang="da-DK" sz="2400" dirty="0">
                <a:latin typeface="+mn-lt"/>
              </a:rPr>
              <a:t> Hvordan ved du, at du er på rette vej? </a:t>
            </a:r>
          </a:p>
          <a:p>
            <a:pPr>
              <a:lnSpc>
                <a:spcPct val="135000"/>
              </a:lnSpc>
            </a:pPr>
            <a:endParaRPr lang="da-DK" dirty="0">
              <a:latin typeface="+mn-lt"/>
            </a:endParaRPr>
          </a:p>
        </p:txBody>
      </p:sp>
    </p:spTree>
    <p:extLst>
      <p:ext uri="{BB962C8B-B14F-4D97-AF65-F5344CB8AC3E}">
        <p14:creationId xmlns:p14="http://schemas.microsoft.com/office/powerpoint/2010/main" val="2594032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A03B444E-9F0C-1AEF-4B1D-410CBD83A9EA}"/>
              </a:ext>
            </a:extLst>
          </p:cNvPr>
          <p:cNvSpPr txBox="1"/>
          <p:nvPr/>
        </p:nvSpPr>
        <p:spPr>
          <a:xfrm>
            <a:off x="1003002" y="3681620"/>
            <a:ext cx="8509495" cy="1169551"/>
          </a:xfrm>
          <a:prstGeom prst="rect">
            <a:avLst/>
          </a:prstGeom>
          <a:noFill/>
        </p:spPr>
        <p:txBody>
          <a:bodyPr wrap="square" lIns="108000" rtlCol="0">
            <a:spAutoFit/>
          </a:bodyPr>
          <a:lstStyle/>
          <a:p>
            <a:r>
              <a:rPr lang="da-DK" sz="7000" b="1" spc="300" dirty="0">
                <a:solidFill>
                  <a:schemeClr val="bg1"/>
                </a:solidFill>
                <a:effectLst>
                  <a:outerShdw blurRad="38100" dist="25400" dir="2700000" algn="tl" rotWithShape="0">
                    <a:prstClr val="black">
                      <a:alpha val="70000"/>
                    </a:prstClr>
                  </a:outerShdw>
                </a:effectLst>
                <a:latin typeface="Arial" panose="020B0604020202020204" pitchFamily="34" charset="0"/>
                <a:cs typeface="Arial" panose="020B0604020202020204" pitchFamily="34" charset="0"/>
              </a:rPr>
              <a:t>Tak for i dag</a:t>
            </a:r>
            <a:endParaRPr lang="da-DK" sz="4000" b="1" spc="300" dirty="0">
              <a:solidFill>
                <a:schemeClr val="bg1"/>
              </a:solidFill>
              <a:effectLst>
                <a:outerShdw blurRad="38100" dist="25400" dir="2700000" algn="tl" rotWithShape="0">
                  <a:prstClr val="black">
                    <a:alpha val="7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5036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A88725-5773-E24F-93EC-DCD8F23E4D2C}"/>
              </a:ext>
            </a:extLst>
          </p:cNvPr>
          <p:cNvSpPr>
            <a:spLocks noGrp="1"/>
          </p:cNvSpPr>
          <p:nvPr>
            <p:ph type="title"/>
          </p:nvPr>
        </p:nvSpPr>
        <p:spPr>
          <a:xfrm>
            <a:off x="838200" y="822325"/>
            <a:ext cx="10515600" cy="1325563"/>
          </a:xfrm>
        </p:spPr>
        <p:txBody>
          <a:bodyPr>
            <a:normAutofit/>
          </a:bodyPr>
          <a:lstStyle/>
          <a:p>
            <a:r>
              <a:rPr lang="da-DK" sz="3600" b="1" dirty="0"/>
              <a:t>På 7. årgang arbejdede du med:</a:t>
            </a:r>
          </a:p>
        </p:txBody>
      </p:sp>
      <p:sp>
        <p:nvSpPr>
          <p:cNvPr id="3" name="Pladsholder til indhold 2">
            <a:extLst>
              <a:ext uri="{FF2B5EF4-FFF2-40B4-BE49-F238E27FC236}">
                <a16:creationId xmlns:a16="http://schemas.microsoft.com/office/drawing/2014/main" id="{448FCE5C-99B7-9C46-B052-487D08663221}"/>
              </a:ext>
            </a:extLst>
          </p:cNvPr>
          <p:cNvSpPr>
            <a:spLocks noGrp="1"/>
          </p:cNvSpPr>
          <p:nvPr>
            <p:ph idx="1"/>
          </p:nvPr>
        </p:nvSpPr>
        <p:spPr>
          <a:xfrm>
            <a:off x="838200" y="2506662"/>
            <a:ext cx="10515600" cy="4351338"/>
          </a:xfrm>
        </p:spPr>
        <p:txBody>
          <a:bodyPr/>
          <a:lstStyle/>
          <a:p>
            <a:r>
              <a:rPr lang="da-DK" dirty="0">
                <a:latin typeface="+mn-lt"/>
              </a:rPr>
              <a:t>At blive klogere på, hvad sundhed egentlig er for noget, og hvorfor det er vigtigt med et afslappet forhold til mad, krop og sundhed.</a:t>
            </a:r>
          </a:p>
          <a:p>
            <a:pPr marL="0" indent="0">
              <a:buNone/>
            </a:pPr>
            <a:endParaRPr lang="da-DK" dirty="0">
              <a:latin typeface="+mn-lt"/>
            </a:endParaRPr>
          </a:p>
          <a:p>
            <a:r>
              <a:rPr lang="da-DK" dirty="0">
                <a:latin typeface="+mn-lt"/>
              </a:rPr>
              <a:t>Dit spisemønster og madvaner. Du blev præsenteret for en anderledes måde at arbejde med mad og spisning på.</a:t>
            </a:r>
          </a:p>
          <a:p>
            <a:pPr marL="0" indent="0">
              <a:buNone/>
            </a:pPr>
            <a:endParaRPr lang="da-DK" dirty="0">
              <a:latin typeface="+mn-lt"/>
            </a:endParaRPr>
          </a:p>
          <a:p>
            <a:r>
              <a:rPr lang="da-DK" dirty="0">
                <a:latin typeface="+mn-lt"/>
              </a:rPr>
              <a:t>At præcisere dine vigtigste hjælpere på din madrejse.</a:t>
            </a:r>
          </a:p>
          <a:p>
            <a:endParaRPr lang="da-DK" dirty="0">
              <a:latin typeface="+mn-lt"/>
            </a:endParaRPr>
          </a:p>
        </p:txBody>
      </p:sp>
    </p:spTree>
    <p:extLst>
      <p:ext uri="{BB962C8B-B14F-4D97-AF65-F5344CB8AC3E}">
        <p14:creationId xmlns:p14="http://schemas.microsoft.com/office/powerpoint/2010/main" val="653544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7530D9-3E71-C840-ADEE-C4928D649E0C}"/>
              </a:ext>
            </a:extLst>
          </p:cNvPr>
          <p:cNvSpPr>
            <a:spLocks noGrp="1"/>
          </p:cNvSpPr>
          <p:nvPr>
            <p:ph type="title"/>
          </p:nvPr>
        </p:nvSpPr>
        <p:spPr>
          <a:xfrm>
            <a:off x="838200" y="458992"/>
            <a:ext cx="10515600" cy="1325563"/>
          </a:xfrm>
        </p:spPr>
        <p:txBody>
          <a:bodyPr>
            <a:normAutofit/>
          </a:bodyPr>
          <a:lstStyle/>
          <a:p>
            <a:r>
              <a:rPr lang="da-DK" sz="3600" b="1" dirty="0"/>
              <a:t>Hvordan er det gået med dine arbejdsopgaver?</a:t>
            </a:r>
          </a:p>
        </p:txBody>
      </p:sp>
      <p:sp>
        <p:nvSpPr>
          <p:cNvPr id="3" name="Pladsholder til indhold 2">
            <a:extLst>
              <a:ext uri="{FF2B5EF4-FFF2-40B4-BE49-F238E27FC236}">
                <a16:creationId xmlns:a16="http://schemas.microsoft.com/office/drawing/2014/main" id="{9D9D4663-3CCF-224C-B33E-DBD38A4B8015}"/>
              </a:ext>
            </a:extLst>
          </p:cNvPr>
          <p:cNvSpPr>
            <a:spLocks noGrp="1"/>
          </p:cNvSpPr>
          <p:nvPr>
            <p:ph idx="1"/>
          </p:nvPr>
        </p:nvSpPr>
        <p:spPr>
          <a:xfrm>
            <a:off x="838201" y="1821527"/>
            <a:ext cx="6732638" cy="4351338"/>
          </a:xfrm>
        </p:spPr>
        <p:txBody>
          <a:bodyPr>
            <a:noAutofit/>
          </a:bodyPr>
          <a:lstStyle/>
          <a:p>
            <a:pPr>
              <a:lnSpc>
                <a:spcPct val="135000"/>
              </a:lnSpc>
            </a:pPr>
            <a:r>
              <a:rPr lang="da-DK" sz="2200" dirty="0">
                <a:latin typeface="+mn-lt"/>
              </a:rPr>
              <a:t>Hvordan er det gået siden sidst?</a:t>
            </a:r>
          </a:p>
          <a:p>
            <a:pPr>
              <a:lnSpc>
                <a:spcPct val="135000"/>
              </a:lnSpc>
            </a:pPr>
            <a:r>
              <a:rPr lang="da-DK" sz="2200" dirty="0">
                <a:latin typeface="+mn-lt"/>
              </a:rPr>
              <a:t> Hvordan kommer det til udtryk, at du har arbejdet med dine fokusområder?</a:t>
            </a:r>
          </a:p>
          <a:p>
            <a:pPr>
              <a:lnSpc>
                <a:spcPct val="135000"/>
              </a:lnSpc>
            </a:pPr>
            <a:r>
              <a:rPr lang="da-DK" sz="2200" dirty="0">
                <a:latin typeface="+mn-lt"/>
              </a:rPr>
              <a:t> Hvem har hjulpet dig?</a:t>
            </a:r>
          </a:p>
          <a:p>
            <a:pPr>
              <a:lnSpc>
                <a:spcPct val="135000"/>
              </a:lnSpc>
            </a:pPr>
            <a:r>
              <a:rPr lang="da-DK" sz="2200" dirty="0">
                <a:latin typeface="+mn-lt"/>
              </a:rPr>
              <a:t> Hvad har været svært? </a:t>
            </a:r>
          </a:p>
          <a:p>
            <a:pPr>
              <a:lnSpc>
                <a:spcPct val="135000"/>
              </a:lnSpc>
            </a:pPr>
            <a:r>
              <a:rPr lang="da-DK" sz="2200" dirty="0">
                <a:latin typeface="+mn-lt"/>
              </a:rPr>
              <a:t> Hvordan har du skabt plads til at kunne arbejde med opgaven?</a:t>
            </a:r>
          </a:p>
          <a:p>
            <a:pPr>
              <a:lnSpc>
                <a:spcPct val="135000"/>
              </a:lnSpc>
            </a:pPr>
            <a:r>
              <a:rPr lang="da-DK" sz="2200" dirty="0">
                <a:latin typeface="+mn-lt"/>
              </a:rPr>
              <a:t> Hvad har du lært?</a:t>
            </a:r>
          </a:p>
          <a:p>
            <a:pPr>
              <a:lnSpc>
                <a:spcPct val="135000"/>
              </a:lnSpc>
            </a:pPr>
            <a:endParaRPr lang="da-DK" sz="2200" dirty="0">
              <a:latin typeface="+mn-lt"/>
            </a:endParaRPr>
          </a:p>
        </p:txBody>
      </p:sp>
    </p:spTree>
    <p:extLst>
      <p:ext uri="{BB962C8B-B14F-4D97-AF65-F5344CB8AC3E}">
        <p14:creationId xmlns:p14="http://schemas.microsoft.com/office/powerpoint/2010/main" val="149336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dsholder til indhold 2">
            <a:extLst>
              <a:ext uri="{FF2B5EF4-FFF2-40B4-BE49-F238E27FC236}">
                <a16:creationId xmlns:a16="http://schemas.microsoft.com/office/drawing/2014/main" id="{11F7D8AE-9157-654F-9DE4-80C0269D9655}"/>
              </a:ext>
            </a:extLst>
          </p:cNvPr>
          <p:cNvSpPr>
            <a:spLocks noGrp="1"/>
          </p:cNvSpPr>
          <p:nvPr>
            <p:ph idx="1"/>
          </p:nvPr>
        </p:nvSpPr>
        <p:spPr>
          <a:xfrm>
            <a:off x="838200" y="1253331"/>
            <a:ext cx="10515600" cy="4351338"/>
          </a:xfrm>
        </p:spPr>
        <p:txBody>
          <a:bodyPr>
            <a:normAutofit/>
          </a:bodyPr>
          <a:lstStyle/>
          <a:p>
            <a:pPr marL="0" indent="0">
              <a:buNone/>
            </a:pPr>
            <a:r>
              <a:rPr lang="da-DK" sz="2200" b="1" dirty="0">
                <a:latin typeface="+mj-lt"/>
              </a:rPr>
              <a:t>I det næste skal du</a:t>
            </a:r>
            <a:r>
              <a:rPr lang="da-DK" sz="2200" dirty="0">
                <a:latin typeface="+mj-lt"/>
              </a:rPr>
              <a:t>:</a:t>
            </a:r>
          </a:p>
          <a:p>
            <a:pPr marL="0" indent="0">
              <a:buNone/>
            </a:pPr>
            <a:endParaRPr lang="da-DK" sz="2200" dirty="0">
              <a:latin typeface="+mj-lt"/>
            </a:endParaRPr>
          </a:p>
          <a:p>
            <a:pPr lvl="0">
              <a:lnSpc>
                <a:spcPct val="125000"/>
              </a:lnSpc>
            </a:pPr>
            <a:r>
              <a:rPr lang="da-DK" sz="2200" dirty="0">
                <a:latin typeface="+mn-lt"/>
              </a:rPr>
              <a:t>Lære mere om mad og måltiders betydning for din sundhed og din sport</a:t>
            </a:r>
          </a:p>
          <a:p>
            <a:pPr lvl="0">
              <a:lnSpc>
                <a:spcPct val="125000"/>
              </a:lnSpc>
            </a:pPr>
            <a:r>
              <a:rPr lang="da-DK" sz="2200" dirty="0">
                <a:latin typeface="+mn-lt"/>
              </a:rPr>
              <a:t>Kigge grundigere på dit måltidsmønster </a:t>
            </a:r>
          </a:p>
          <a:p>
            <a:pPr lvl="0">
              <a:lnSpc>
                <a:spcPct val="125000"/>
              </a:lnSpc>
            </a:pPr>
            <a:r>
              <a:rPr lang="da-DK" sz="2200" dirty="0">
                <a:latin typeface="+mn-lt"/>
              </a:rPr>
              <a:t>Undersøge, hvor du får din viden om ernæring fra</a:t>
            </a:r>
          </a:p>
          <a:p>
            <a:pPr lvl="0">
              <a:lnSpc>
                <a:spcPct val="125000"/>
              </a:lnSpc>
            </a:pPr>
            <a:r>
              <a:rPr lang="da-DK" sz="2200" dirty="0">
                <a:latin typeface="+mn-lt"/>
              </a:rPr>
              <a:t>Arbejde med sundhedssandheder og ‘spiseregler’</a:t>
            </a:r>
          </a:p>
          <a:p>
            <a:pPr lvl="0">
              <a:lnSpc>
                <a:spcPct val="125000"/>
              </a:lnSpc>
            </a:pPr>
            <a:r>
              <a:rPr lang="da-DK" sz="2200" dirty="0">
                <a:latin typeface="+mn-lt"/>
              </a:rPr>
              <a:t>Finde ud af, i hvor høj grad din spisning styres af sult og mæthed</a:t>
            </a:r>
          </a:p>
          <a:p>
            <a:pPr lvl="0"/>
            <a:endParaRPr lang="da-DK" sz="2200" dirty="0">
              <a:latin typeface="+mj-lt"/>
            </a:endParaRPr>
          </a:p>
          <a:p>
            <a:pPr marL="0" lvl="0" indent="0">
              <a:buNone/>
            </a:pPr>
            <a:endParaRPr lang="da-DK" sz="2200" dirty="0">
              <a:latin typeface="+mj-lt"/>
            </a:endParaRPr>
          </a:p>
          <a:p>
            <a:endParaRPr lang="da-DK" dirty="0"/>
          </a:p>
        </p:txBody>
      </p:sp>
    </p:spTree>
    <p:extLst>
      <p:ext uri="{BB962C8B-B14F-4D97-AF65-F5344CB8AC3E}">
        <p14:creationId xmlns:p14="http://schemas.microsoft.com/office/powerpoint/2010/main" val="468746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1C30361F-7989-F681-AAAF-A08EA4DD3C0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44355" y="-211233"/>
            <a:ext cx="5647904" cy="7383600"/>
          </a:xfrm>
          <a:prstGeom prst="rect">
            <a:avLst/>
          </a:prstGeom>
        </p:spPr>
      </p:pic>
      <p:sp>
        <p:nvSpPr>
          <p:cNvPr id="4" name="Tekstfelt 3">
            <a:extLst>
              <a:ext uri="{FF2B5EF4-FFF2-40B4-BE49-F238E27FC236}">
                <a16:creationId xmlns:a16="http://schemas.microsoft.com/office/drawing/2014/main" id="{96D10A5A-B06A-88B8-1C8D-0DF7DC32C146}"/>
              </a:ext>
            </a:extLst>
          </p:cNvPr>
          <p:cNvSpPr txBox="1"/>
          <p:nvPr/>
        </p:nvSpPr>
        <p:spPr>
          <a:xfrm>
            <a:off x="1099741" y="1146672"/>
            <a:ext cx="545300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800" b="0" i="0" u="none" strike="noStrike" kern="1200" cap="none" spc="0" normalizeH="0" baseline="0" noProof="0" dirty="0" err="1">
                <a:ln>
                  <a:noFill/>
                </a:ln>
                <a:solidFill>
                  <a:srgbClr val="DC2F48"/>
                </a:solidFill>
                <a:effectLst/>
                <a:uLnTx/>
                <a:uFillTx/>
                <a:latin typeface="Arial Black"/>
                <a:ea typeface="+mn-ea"/>
                <a:cs typeface="+mn-cs"/>
              </a:rPr>
              <a:t>Cup-cake</a:t>
            </a:r>
            <a:r>
              <a:rPr kumimoji="0" lang="da-DK" sz="2800" b="0" i="0" u="none" strike="noStrike" kern="1200" cap="none" spc="0" normalizeH="0" baseline="0" noProof="0" dirty="0">
                <a:ln>
                  <a:noFill/>
                </a:ln>
                <a:solidFill>
                  <a:srgbClr val="DC2F48"/>
                </a:solidFill>
                <a:effectLst/>
                <a:uLnTx/>
                <a:uFillTx/>
                <a:latin typeface="Arial Black"/>
                <a:ea typeface="+mn-ea"/>
                <a:cs typeface="+mn-cs"/>
              </a:rPr>
              <a:t> modellen</a:t>
            </a:r>
          </a:p>
        </p:txBody>
      </p:sp>
      <p:sp>
        <p:nvSpPr>
          <p:cNvPr id="5" name="Pladsholder til indhold 2">
            <a:extLst>
              <a:ext uri="{FF2B5EF4-FFF2-40B4-BE49-F238E27FC236}">
                <a16:creationId xmlns:a16="http://schemas.microsoft.com/office/drawing/2014/main" id="{502FC451-D5D4-B2C6-7B4D-42A00A4A1435}"/>
              </a:ext>
            </a:extLst>
          </p:cNvPr>
          <p:cNvSpPr txBox="1">
            <a:spLocks/>
          </p:cNvSpPr>
          <p:nvPr/>
        </p:nvSpPr>
        <p:spPr>
          <a:xfrm>
            <a:off x="1107624" y="2409290"/>
            <a:ext cx="3151239"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da-DK"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Hvor stor en effekt har forskellige typer af fødevarekategorier for præstationen?</a:t>
            </a:r>
            <a:endParaRPr kumimoji="0" lang="da-DK"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8183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BA7344-DCE1-0045-AB5F-F4BC946667C0}"/>
              </a:ext>
            </a:extLst>
          </p:cNvPr>
          <p:cNvSpPr>
            <a:spLocks noGrp="1"/>
          </p:cNvSpPr>
          <p:nvPr>
            <p:ph type="title"/>
          </p:nvPr>
        </p:nvSpPr>
        <p:spPr>
          <a:xfrm>
            <a:off x="838200" y="733834"/>
            <a:ext cx="10515600" cy="1325563"/>
          </a:xfrm>
        </p:spPr>
        <p:txBody>
          <a:bodyPr>
            <a:normAutofit/>
          </a:bodyPr>
          <a:lstStyle/>
          <a:p>
            <a:r>
              <a:rPr lang="da-DK" sz="3600" b="1" dirty="0"/>
              <a:t>At sammenligne sig selv med andre er ikke en god ide!</a:t>
            </a:r>
          </a:p>
        </p:txBody>
      </p:sp>
      <p:sp>
        <p:nvSpPr>
          <p:cNvPr id="3" name="Pladsholder til indhold 2">
            <a:extLst>
              <a:ext uri="{FF2B5EF4-FFF2-40B4-BE49-F238E27FC236}">
                <a16:creationId xmlns:a16="http://schemas.microsoft.com/office/drawing/2014/main" id="{A0054DD7-1844-4D4D-A6DB-807BB131A748}"/>
              </a:ext>
            </a:extLst>
          </p:cNvPr>
          <p:cNvSpPr>
            <a:spLocks noGrp="1"/>
          </p:cNvSpPr>
          <p:nvPr>
            <p:ph idx="1"/>
          </p:nvPr>
        </p:nvSpPr>
        <p:spPr>
          <a:xfrm>
            <a:off x="838200" y="2341818"/>
            <a:ext cx="10515600" cy="4351338"/>
          </a:xfrm>
          <a:noFill/>
        </p:spPr>
        <p:txBody>
          <a:bodyPr/>
          <a:lstStyle/>
          <a:p>
            <a:r>
              <a:rPr lang="da-DK" dirty="0">
                <a:latin typeface="+mn-lt"/>
              </a:rPr>
              <a:t>Ingen er ens.</a:t>
            </a:r>
          </a:p>
          <a:p>
            <a:r>
              <a:rPr lang="da-DK" dirty="0">
                <a:latin typeface="+mn-lt"/>
              </a:rPr>
              <a:t>Ingen træner lige meget.</a:t>
            </a:r>
          </a:p>
          <a:p>
            <a:r>
              <a:rPr lang="da-DK" dirty="0">
                <a:latin typeface="+mn-lt"/>
              </a:rPr>
              <a:t>Ingen har den samme genetiske historik.</a:t>
            </a:r>
          </a:p>
          <a:p>
            <a:r>
              <a:rPr lang="da-DK" dirty="0">
                <a:latin typeface="+mn-lt"/>
              </a:rPr>
              <a:t>Ingen har samme aktivitetsniveau udover træning. </a:t>
            </a:r>
          </a:p>
          <a:p>
            <a:r>
              <a:rPr lang="da-DK" dirty="0">
                <a:latin typeface="+mn-lt"/>
              </a:rPr>
              <a:t>Ingen har samme madpræferencer.</a:t>
            </a:r>
          </a:p>
          <a:p>
            <a:pPr marL="0" indent="0">
              <a:buNone/>
            </a:pPr>
            <a:endParaRPr lang="da-DK" dirty="0">
              <a:latin typeface="+mj-lt"/>
            </a:endParaRPr>
          </a:p>
          <a:p>
            <a:pPr marL="0" indent="0" algn="ctr">
              <a:buNone/>
            </a:pPr>
            <a:r>
              <a:rPr lang="da-DK" b="1" dirty="0">
                <a:latin typeface="+mj-lt"/>
              </a:rPr>
              <a:t>Eksempler på sammenligninger i din hverdag?</a:t>
            </a:r>
          </a:p>
        </p:txBody>
      </p:sp>
    </p:spTree>
    <p:extLst>
      <p:ext uri="{BB962C8B-B14F-4D97-AF65-F5344CB8AC3E}">
        <p14:creationId xmlns:p14="http://schemas.microsoft.com/office/powerpoint/2010/main" val="3976376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E54952-1335-864F-9AEB-554053E7604A}"/>
              </a:ext>
            </a:extLst>
          </p:cNvPr>
          <p:cNvSpPr>
            <a:spLocks noGrp="1"/>
          </p:cNvSpPr>
          <p:nvPr>
            <p:ph type="title"/>
          </p:nvPr>
        </p:nvSpPr>
        <p:spPr>
          <a:xfrm>
            <a:off x="1367912" y="927691"/>
            <a:ext cx="9456174" cy="1325563"/>
          </a:xfrm>
        </p:spPr>
        <p:txBody>
          <a:bodyPr>
            <a:normAutofit/>
          </a:bodyPr>
          <a:lstStyle/>
          <a:p>
            <a:pPr algn="ctr"/>
            <a:r>
              <a:rPr lang="da-DK" sz="3600" b="1" dirty="0"/>
              <a:t>Lav dit eget ugeskema og angiv træningsmængde og –intensitet</a:t>
            </a:r>
          </a:p>
        </p:txBody>
      </p:sp>
      <p:pic>
        <p:nvPicPr>
          <p:cNvPr id="4" name="Pladsholder til indhold 3">
            <a:extLst>
              <a:ext uri="{FF2B5EF4-FFF2-40B4-BE49-F238E27FC236}">
                <a16:creationId xmlns:a16="http://schemas.microsoft.com/office/drawing/2014/main" id="{DB2FF863-8A69-EE46-837F-569B817DCB7C}"/>
              </a:ext>
            </a:extLst>
          </p:cNvPr>
          <p:cNvPicPr>
            <a:picLocks noGrp="1"/>
          </p:cNvPicPr>
          <p:nvPr>
            <p:ph idx="1"/>
          </p:nvPr>
        </p:nvPicPr>
        <p:blipFill rotWithShape="1">
          <a:blip r:embed="rId3">
            <a:extLst>
              <a:ext uri="{28A0092B-C50C-407E-A947-70E740481C1C}">
                <a14:useLocalDpi xmlns:a14="http://schemas.microsoft.com/office/drawing/2010/main" val="0"/>
              </a:ext>
            </a:extLst>
          </a:blip>
          <a:srcRect t="29641" r="28752" b="44130"/>
          <a:stretch/>
        </p:blipFill>
        <p:spPr bwMode="auto">
          <a:xfrm>
            <a:off x="1030645" y="2458835"/>
            <a:ext cx="10515600" cy="2177537"/>
          </a:xfrm>
          <a:prstGeom prst="rect">
            <a:avLst/>
          </a:prstGeom>
          <a:ln>
            <a:noFill/>
          </a:ln>
          <a:extLst>
            <a:ext uri="{53640926-AAD7-44D8-BBD7-CCE9431645EC}">
              <a14:shadowObscured xmlns:a14="http://schemas.microsoft.com/office/drawing/2010/main"/>
            </a:ext>
          </a:extLst>
        </p:spPr>
      </p:pic>
      <p:pic>
        <p:nvPicPr>
          <p:cNvPr id="5" name="Billede 4">
            <a:extLst>
              <a:ext uri="{FF2B5EF4-FFF2-40B4-BE49-F238E27FC236}">
                <a16:creationId xmlns:a16="http://schemas.microsoft.com/office/drawing/2014/main" id="{1E3DCCED-2227-6946-81AA-2180AE899F2F}"/>
              </a:ext>
            </a:extLst>
          </p:cNvPr>
          <p:cNvPicPr/>
          <p:nvPr/>
        </p:nvPicPr>
        <p:blipFill>
          <a:blip r:embed="rId4">
            <a:extLst>
              <a:ext uri="{28A0092B-C50C-407E-A947-70E740481C1C}">
                <a14:useLocalDpi xmlns:a14="http://schemas.microsoft.com/office/drawing/2010/main" val="0"/>
              </a:ext>
            </a:extLst>
          </a:blip>
          <a:stretch>
            <a:fillRect/>
          </a:stretch>
        </p:blipFill>
        <p:spPr>
          <a:xfrm>
            <a:off x="1957337" y="4754360"/>
            <a:ext cx="8188837" cy="1325562"/>
          </a:xfrm>
          <a:prstGeom prst="rect">
            <a:avLst/>
          </a:prstGeom>
        </p:spPr>
      </p:pic>
    </p:spTree>
    <p:extLst>
      <p:ext uri="{BB962C8B-B14F-4D97-AF65-F5344CB8AC3E}">
        <p14:creationId xmlns:p14="http://schemas.microsoft.com/office/powerpoint/2010/main" val="3079918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21B28B-084E-B843-BEBA-9D2FFD66B6C4}"/>
              </a:ext>
            </a:extLst>
          </p:cNvPr>
          <p:cNvSpPr>
            <a:spLocks noGrp="1"/>
          </p:cNvSpPr>
          <p:nvPr>
            <p:ph type="title"/>
          </p:nvPr>
        </p:nvSpPr>
        <p:spPr/>
        <p:txBody>
          <a:bodyPr>
            <a:noAutofit/>
          </a:bodyPr>
          <a:lstStyle/>
          <a:p>
            <a:r>
              <a:rPr lang="da-DK" sz="2800" b="1" dirty="0"/>
              <a:t>Tal med din sidemand om, hvorvidt du får nok at spise - </a:t>
            </a:r>
            <a:r>
              <a:rPr lang="da-DK" sz="2800" b="1" dirty="0">
                <a:solidFill>
                  <a:srgbClr val="00B050"/>
                </a:solidFill>
              </a:rPr>
              <a:t>Grøn</a:t>
            </a:r>
            <a:r>
              <a:rPr lang="da-DK" sz="2800" dirty="0"/>
              <a:t> for ja, </a:t>
            </a:r>
            <a:r>
              <a:rPr lang="da-DK" sz="2800" b="1" dirty="0">
                <a:solidFill>
                  <a:srgbClr val="FFC000"/>
                </a:solidFill>
              </a:rPr>
              <a:t>gul</a:t>
            </a:r>
            <a:r>
              <a:rPr lang="da-DK" sz="2800" dirty="0"/>
              <a:t> for usikker og </a:t>
            </a:r>
            <a:r>
              <a:rPr lang="da-DK" sz="2800" b="1" dirty="0">
                <a:solidFill>
                  <a:srgbClr val="C00000"/>
                </a:solidFill>
              </a:rPr>
              <a:t>rød</a:t>
            </a:r>
            <a:r>
              <a:rPr lang="da-DK" sz="2800" dirty="0"/>
              <a:t> for nej </a:t>
            </a:r>
          </a:p>
        </p:txBody>
      </p:sp>
      <p:sp>
        <p:nvSpPr>
          <p:cNvPr id="4" name="Pladsholder til indhold 2">
            <a:extLst>
              <a:ext uri="{FF2B5EF4-FFF2-40B4-BE49-F238E27FC236}">
                <a16:creationId xmlns:a16="http://schemas.microsoft.com/office/drawing/2014/main" id="{E0372732-9805-814F-95CC-9C153B8EF428}"/>
              </a:ext>
            </a:extLst>
          </p:cNvPr>
          <p:cNvSpPr txBox="1">
            <a:spLocks/>
          </p:cNvSpPr>
          <p:nvPr/>
        </p:nvSpPr>
        <p:spPr>
          <a:xfrm>
            <a:off x="838200" y="2033969"/>
            <a:ext cx="10515600" cy="435133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da-DK" dirty="0"/>
              <a:t>Godt humør; du er glad og positiv</a:t>
            </a:r>
          </a:p>
          <a:p>
            <a:pPr>
              <a:lnSpc>
                <a:spcPct val="150000"/>
              </a:lnSpc>
            </a:pPr>
            <a:r>
              <a:rPr lang="da-DK" dirty="0"/>
              <a:t>God koncentration; du kan holde fokus i skolen og til træning</a:t>
            </a:r>
          </a:p>
          <a:p>
            <a:pPr>
              <a:lnSpc>
                <a:spcPct val="150000"/>
              </a:lnSpc>
            </a:pPr>
            <a:r>
              <a:rPr lang="da-DK" dirty="0"/>
              <a:t>God restitutionsevne; du restituerer hurtigt efter træning</a:t>
            </a:r>
          </a:p>
          <a:p>
            <a:pPr>
              <a:lnSpc>
                <a:spcPct val="150000"/>
              </a:lnSpc>
            </a:pPr>
            <a:r>
              <a:rPr lang="da-DK" dirty="0"/>
              <a:t>Du føler dig udhvilet og sover nok og godt </a:t>
            </a:r>
          </a:p>
          <a:p>
            <a:pPr>
              <a:lnSpc>
                <a:spcPct val="150000"/>
              </a:lnSpc>
            </a:pPr>
            <a:r>
              <a:rPr lang="da-DK" dirty="0"/>
              <a:t>Kan klare at blive presset til træning og i konkurrencer</a:t>
            </a:r>
          </a:p>
          <a:p>
            <a:pPr>
              <a:lnSpc>
                <a:spcPct val="150000"/>
              </a:lnSpc>
            </a:pPr>
            <a:r>
              <a:rPr lang="da-DK" dirty="0"/>
              <a:t>Holder dig rask (undgår lange sygdomsperioder) og er skadesfri</a:t>
            </a:r>
          </a:p>
          <a:p>
            <a:pPr>
              <a:lnSpc>
                <a:spcPct val="150000"/>
              </a:lnSpc>
            </a:pPr>
            <a:r>
              <a:rPr lang="da-DK" dirty="0"/>
              <a:t>Vokser og udvikler dig normalt</a:t>
            </a:r>
          </a:p>
          <a:p>
            <a:pPr>
              <a:lnSpc>
                <a:spcPct val="150000"/>
              </a:lnSpc>
            </a:pPr>
            <a:r>
              <a:rPr lang="da-DK" dirty="0"/>
              <a:t>Stabil vægt; eller vægtøgning, så længe du er i vækst og udvikler dig </a:t>
            </a:r>
          </a:p>
          <a:p>
            <a:endParaRPr lang="da-DK" dirty="0"/>
          </a:p>
        </p:txBody>
      </p:sp>
    </p:spTree>
    <p:extLst>
      <p:ext uri="{BB962C8B-B14F-4D97-AF65-F5344CB8AC3E}">
        <p14:creationId xmlns:p14="http://schemas.microsoft.com/office/powerpoint/2010/main" val="221486013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D">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0fd8fb3-0b55-40c5-8c15-3a3ad201fdd3" xsi:nil="true"/>
    <lcf76f155ced4ddcb4097134ff3c332f xmlns="20741a84-6104-4cdc-8c70-eca0c2de130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73F81804712514682CCE7452CD89431" ma:contentTypeVersion="16" ma:contentTypeDescription="Create a new document." ma:contentTypeScope="" ma:versionID="db36af9f6c8319aa1f7ecd892fc21079">
  <xsd:schema xmlns:xsd="http://www.w3.org/2001/XMLSchema" xmlns:xs="http://www.w3.org/2001/XMLSchema" xmlns:p="http://schemas.microsoft.com/office/2006/metadata/properties" xmlns:ns2="20741a84-6104-4cdc-8c70-eca0c2de1303" xmlns:ns3="30fd8fb3-0b55-40c5-8c15-3a3ad201fdd3" targetNamespace="http://schemas.microsoft.com/office/2006/metadata/properties" ma:root="true" ma:fieldsID="3863dda063b9189f2fe2d368ec2cdc85" ns2:_="" ns3:_="">
    <xsd:import namespace="20741a84-6104-4cdc-8c70-eca0c2de1303"/>
    <xsd:import namespace="30fd8fb3-0b55-40c5-8c15-3a3ad201fdd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741a84-6104-4cdc-8c70-eca0c2de13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Location" ma:index="12"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d20f0dd-e1f0-4e77-8298-b8f9fd38713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0fd8fb3-0b55-40c5-8c15-3a3ad201fdd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97c4700-08ce-440f-b646-854beea9609e}" ma:internalName="TaxCatchAll" ma:showField="CatchAllData" ma:web="30fd8fb3-0b55-40c5-8c15-3a3ad201fd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49470D-35A2-4D23-B77B-8E21F29E3E09}">
  <ds:schemaRefs>
    <ds:schemaRef ds:uri="http://schemas.microsoft.com/office/2006/metadata/properties"/>
    <ds:schemaRef ds:uri="http://schemas.microsoft.com/office/infopath/2007/PartnerControls"/>
    <ds:schemaRef ds:uri="30fd8fb3-0b55-40c5-8c15-3a3ad201fdd3"/>
    <ds:schemaRef ds:uri="20741a84-6104-4cdc-8c70-eca0c2de1303"/>
  </ds:schemaRefs>
</ds:datastoreItem>
</file>

<file path=customXml/itemProps2.xml><?xml version="1.0" encoding="utf-8"?>
<ds:datastoreItem xmlns:ds="http://schemas.openxmlformats.org/officeDocument/2006/customXml" ds:itemID="{18D0A26B-DD44-4CAB-8A7B-C34494E1E5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741a84-6104-4cdc-8c70-eca0c2de1303"/>
    <ds:schemaRef ds:uri="30fd8fb3-0b55-40c5-8c15-3a3ad201fd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BB7615D-156E-464F-A719-8A9D4DCCDD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403</TotalTime>
  <Words>1975</Words>
  <Application>Microsoft Office PowerPoint</Application>
  <PresentationFormat>Widescreen</PresentationFormat>
  <Paragraphs>155</Paragraphs>
  <Slides>29</Slides>
  <Notes>3</Notes>
  <HiddenSlides>0</HiddenSlides>
  <MMClips>0</MMClips>
  <ScaleCrop>false</ScaleCrop>
  <HeadingPairs>
    <vt:vector size="6" baseType="variant">
      <vt:variant>
        <vt:lpstr>Benyttede skrifttyper</vt:lpstr>
      </vt:variant>
      <vt:variant>
        <vt:i4>5</vt:i4>
      </vt:variant>
      <vt:variant>
        <vt:lpstr>Tema</vt:lpstr>
      </vt:variant>
      <vt:variant>
        <vt:i4>2</vt:i4>
      </vt:variant>
      <vt:variant>
        <vt:lpstr>Slidetitler</vt:lpstr>
      </vt:variant>
      <vt:variant>
        <vt:i4>29</vt:i4>
      </vt:variant>
    </vt:vector>
  </HeadingPairs>
  <TitlesOfParts>
    <vt:vector size="36" baseType="lpstr">
      <vt:lpstr>Arial</vt:lpstr>
      <vt:lpstr>Arial Black</vt:lpstr>
      <vt:lpstr>Calibri</vt:lpstr>
      <vt:lpstr>Calibri Light</vt:lpstr>
      <vt:lpstr>Wingdings</vt:lpstr>
      <vt:lpstr>Office-tema</vt:lpstr>
      <vt:lpstr>1_Office-tema</vt:lpstr>
      <vt:lpstr>PowerPoint-præsentation</vt:lpstr>
      <vt:lpstr>PowerPoint-præsentation</vt:lpstr>
      <vt:lpstr>På 7. årgang arbejdede du med:</vt:lpstr>
      <vt:lpstr>Hvordan er det gået med dine arbejdsopgaver?</vt:lpstr>
      <vt:lpstr>PowerPoint-præsentation</vt:lpstr>
      <vt:lpstr>PowerPoint-præsentation</vt:lpstr>
      <vt:lpstr>At sammenligne sig selv med andre er ikke en god ide!</vt:lpstr>
      <vt:lpstr>Lav dit eget ugeskema og angiv træningsmængde og –intensitet</vt:lpstr>
      <vt:lpstr>Tal med din sidemand om, hvorvidt du får nok at spise - Grøn for ja, gul for usikker og rød for nej </vt:lpstr>
      <vt:lpstr>4 overskuelige anbefalinger til dine måltider</vt:lpstr>
      <vt:lpstr>PowerPoint-præsentation</vt:lpstr>
      <vt:lpstr>PowerPoint-præsentation</vt:lpstr>
      <vt:lpstr>PowerPoint-præsentation</vt:lpstr>
      <vt:lpstr>PowerPoint-præsentation</vt:lpstr>
      <vt:lpstr>PowerPoint-præsentation</vt:lpstr>
      <vt:lpstr>Hvilke 3 udsagn passer bedst på dig?</vt:lpstr>
      <vt:lpstr>Sundhedssandheder og ‘Det har jeg læst på Google’</vt:lpstr>
      <vt:lpstr>Hvor har/får du din viden om ernæring fra?</vt:lpstr>
      <vt:lpstr> Mine madregler</vt:lpstr>
      <vt:lpstr>Brug disse 5 spørgsmål til at vurdere indhold på sociale medier</vt:lpstr>
      <vt:lpstr>Sådan passer du på dig selv, når du bruger de sociale medier</vt:lpstr>
      <vt:lpstr>Sandheder om mad, du kan regne med</vt:lpstr>
      <vt:lpstr>Mad kan være næring og nydelse på samme tid</vt:lpstr>
      <vt:lpstr>Hvad bestemmer hvad og hvornår, du spiser?</vt:lpstr>
      <vt:lpstr>PowerPoint-præsentation</vt:lpstr>
      <vt:lpstr>Tal med din sidemand om, hvad du ville sige til Magnus, hvis han delte sine bekymringer og tanker med dig.</vt:lpstr>
      <vt:lpstr>Det skal du huske fra atletuddannelsens anden del:</vt:lpstr>
      <vt:lpstr>Forberedelse til næste gang</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 grundigere indblik i mad, måltider og ‘sundhedssandheder’ 8. årgang</dc:title>
  <dc:creator>Peter Jensen</dc:creator>
  <cp:lastModifiedBy>Mads Sejerøe Jørgensen</cp:lastModifiedBy>
  <cp:revision>1</cp:revision>
  <dcterms:created xsi:type="dcterms:W3CDTF">2022-05-31T08:41:50Z</dcterms:created>
  <dcterms:modified xsi:type="dcterms:W3CDTF">2022-09-30T12:59:53Z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0x010100473F81804712514682CCE7452CD89431</vt:lpwstr>
  </property>
  <property fmtid="{D5CDD505-2E9C-101B-9397-08002B2CF9AE}" pid="3" name="MediaServiceImageTags">
    <vt:lpwstr/>
  </property>
</Properties>
</file>