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74" r:id="rId5"/>
    <p:sldId id="257" r:id="rId6"/>
    <p:sldId id="377" r:id="rId7"/>
    <p:sldId id="258" r:id="rId8"/>
    <p:sldId id="259" r:id="rId9"/>
    <p:sldId id="269" r:id="rId10"/>
    <p:sldId id="260" r:id="rId11"/>
    <p:sldId id="261" r:id="rId12"/>
    <p:sldId id="262" r:id="rId13"/>
    <p:sldId id="263" r:id="rId14"/>
    <p:sldId id="270" r:id="rId15"/>
    <p:sldId id="264" r:id="rId16"/>
    <p:sldId id="265" r:id="rId17"/>
    <p:sldId id="266" r:id="rId18"/>
    <p:sldId id="267" r:id="rId19"/>
    <p:sldId id="268" r:id="rId20"/>
    <p:sldId id="271" r:id="rId21"/>
    <p:sldId id="272" r:id="rId22"/>
    <p:sldId id="273" r:id="rId23"/>
    <p:sldId id="274" r:id="rId24"/>
    <p:sldId id="275" r:id="rId25"/>
    <p:sldId id="375"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2F36E-6E28-4D7D-87CC-5CDEE5CD3409}" v="3" dt="2022-09-29T08:42:42.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1" d="100"/>
          <a:sy n="121" d="100"/>
        </p:scale>
        <p:origin x="102"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Sejerøe Jørgensen" userId="855c9085-062d-4804-b0b4-6ddc3805a0c4" providerId="ADAL" clId="{DB92F36E-6E28-4D7D-87CC-5CDEE5CD3409}"/>
    <pc:docChg chg="addSld delSld modSld">
      <pc:chgData name="Mads Sejerøe Jørgensen" userId="855c9085-062d-4804-b0b4-6ddc3805a0c4" providerId="ADAL" clId="{DB92F36E-6E28-4D7D-87CC-5CDEE5CD3409}" dt="2022-09-29T08:42:46.052" v="3" actId="47"/>
      <pc:docMkLst>
        <pc:docMk/>
      </pc:docMkLst>
      <pc:sldChg chg="modSp">
        <pc:chgData name="Mads Sejerøe Jørgensen" userId="855c9085-062d-4804-b0b4-6ddc3805a0c4" providerId="ADAL" clId="{DB92F36E-6E28-4D7D-87CC-5CDEE5CD3409}" dt="2022-09-29T08:09:45.148" v="1" actId="20577"/>
        <pc:sldMkLst>
          <pc:docMk/>
          <pc:sldMk cId="4100198852" sldId="259"/>
        </pc:sldMkLst>
        <pc:graphicFrameChg chg="mod">
          <ac:chgData name="Mads Sejerøe Jørgensen" userId="855c9085-062d-4804-b0b4-6ddc3805a0c4" providerId="ADAL" clId="{DB92F36E-6E28-4D7D-87CC-5CDEE5CD3409}" dt="2022-09-29T08:09:45.148" v="1" actId="20577"/>
          <ac:graphicFrameMkLst>
            <pc:docMk/>
            <pc:sldMk cId="4100198852" sldId="259"/>
            <ac:graphicFrameMk id="4" creationId="{8CC3BC37-4DA0-A849-8B9E-5D3983594FDE}"/>
          </ac:graphicFrameMkLst>
        </pc:graphicFrameChg>
      </pc:sldChg>
      <pc:sldChg chg="del">
        <pc:chgData name="Mads Sejerøe Jørgensen" userId="855c9085-062d-4804-b0b4-6ddc3805a0c4" providerId="ADAL" clId="{DB92F36E-6E28-4D7D-87CC-5CDEE5CD3409}" dt="2022-09-29T08:42:46.052" v="3" actId="47"/>
        <pc:sldMkLst>
          <pc:docMk/>
          <pc:sldMk cId="2870864548" sldId="376"/>
        </pc:sldMkLst>
      </pc:sldChg>
      <pc:sldChg chg="add">
        <pc:chgData name="Mads Sejerøe Jørgensen" userId="855c9085-062d-4804-b0b4-6ddc3805a0c4" providerId="ADAL" clId="{DB92F36E-6E28-4D7D-87CC-5CDEE5CD3409}" dt="2022-09-29T08:42:42.812" v="2"/>
        <pc:sldMkLst>
          <pc:docMk/>
          <pc:sldMk cId="102626543" sldId="377"/>
        </pc:sldMkLst>
      </pc:sldChg>
    </pc:docChg>
  </pc:docChgLst>
  <pc:docChgLst>
    <pc:chgData name="Mads Sejerøe Jørgensen" userId="855c9085-062d-4804-b0b4-6ddc3805a0c4" providerId="ADAL" clId="{FC401A86-2FAB-4082-94D0-9C51021243F0}"/>
    <pc:docChg chg="undo redo custSel addSld delSld modSld sldOrd modMainMaster">
      <pc:chgData name="Mads Sejerøe Jørgensen" userId="855c9085-062d-4804-b0b4-6ddc3805a0c4" providerId="ADAL" clId="{FC401A86-2FAB-4082-94D0-9C51021243F0}" dt="2022-09-26T07:43:47.099" v="498" actId="1076"/>
      <pc:docMkLst>
        <pc:docMk/>
      </pc:docMkLst>
      <pc:sldChg chg="modSp mod setBg">
        <pc:chgData name="Mads Sejerøe Jørgensen" userId="855c9085-062d-4804-b0b4-6ddc3805a0c4" providerId="ADAL" clId="{FC401A86-2FAB-4082-94D0-9C51021243F0}" dt="2022-09-23T08:32:10.183" v="481" actId="6549"/>
        <pc:sldMkLst>
          <pc:docMk/>
          <pc:sldMk cId="69477374" sldId="257"/>
        </pc:sldMkLst>
        <pc:spChg chg="mod">
          <ac:chgData name="Mads Sejerøe Jørgensen" userId="855c9085-062d-4804-b0b4-6ddc3805a0c4" providerId="ADAL" clId="{FC401A86-2FAB-4082-94D0-9C51021243F0}" dt="2022-09-19T11:50:29.405" v="440" actId="207"/>
          <ac:spMkLst>
            <pc:docMk/>
            <pc:sldMk cId="69477374" sldId="257"/>
            <ac:spMk id="2" creationId="{B014ABD2-1BEA-CE40-91FF-8FE0E3DE0E7C}"/>
          </ac:spMkLst>
        </pc:spChg>
        <pc:spChg chg="mod">
          <ac:chgData name="Mads Sejerøe Jørgensen" userId="855c9085-062d-4804-b0b4-6ddc3805a0c4" providerId="ADAL" clId="{FC401A86-2FAB-4082-94D0-9C51021243F0}" dt="2022-09-23T08:32:10.183" v="481" actId="6549"/>
          <ac:spMkLst>
            <pc:docMk/>
            <pc:sldMk cId="69477374" sldId="257"/>
            <ac:spMk id="3" creationId="{972FB5DA-59C7-F746-AE68-BCF2155E7205}"/>
          </ac:spMkLst>
        </pc:spChg>
      </pc:sldChg>
      <pc:sldChg chg="modSp mod setBg">
        <pc:chgData name="Mads Sejerøe Jørgensen" userId="855c9085-062d-4804-b0b4-6ddc3805a0c4" providerId="ADAL" clId="{FC401A86-2FAB-4082-94D0-9C51021243F0}" dt="2022-09-20T13:25:38.963" v="479" actId="1036"/>
        <pc:sldMkLst>
          <pc:docMk/>
          <pc:sldMk cId="2733751032" sldId="258"/>
        </pc:sldMkLst>
        <pc:picChg chg="mod">
          <ac:chgData name="Mads Sejerøe Jørgensen" userId="855c9085-062d-4804-b0b4-6ddc3805a0c4" providerId="ADAL" clId="{FC401A86-2FAB-4082-94D0-9C51021243F0}" dt="2022-09-20T13:25:38.963" v="479" actId="1036"/>
          <ac:picMkLst>
            <pc:docMk/>
            <pc:sldMk cId="2733751032" sldId="258"/>
            <ac:picMk id="4" creationId="{892E736F-3558-4A48-9598-037DDB380616}"/>
          </ac:picMkLst>
        </pc:picChg>
      </pc:sldChg>
      <pc:sldChg chg="modSp mod setBg">
        <pc:chgData name="Mads Sejerøe Jørgensen" userId="855c9085-062d-4804-b0b4-6ddc3805a0c4" providerId="ADAL" clId="{FC401A86-2FAB-4082-94D0-9C51021243F0}" dt="2022-06-09T10:11:04.848" v="73"/>
        <pc:sldMkLst>
          <pc:docMk/>
          <pc:sldMk cId="4100198852" sldId="259"/>
        </pc:sldMkLst>
        <pc:spChg chg="mod">
          <ac:chgData name="Mads Sejerøe Jørgensen" userId="855c9085-062d-4804-b0b4-6ddc3805a0c4" providerId="ADAL" clId="{FC401A86-2FAB-4082-94D0-9C51021243F0}" dt="2022-06-09T10:07:25.562" v="53" actId="120"/>
          <ac:spMkLst>
            <pc:docMk/>
            <pc:sldMk cId="4100198852" sldId="259"/>
            <ac:spMk id="2" creationId="{573CA3FF-2FF7-994C-86D4-D1CE9203ECC1}"/>
          </ac:spMkLst>
        </pc:spChg>
        <pc:graphicFrameChg chg="mod modGraphic">
          <ac:chgData name="Mads Sejerøe Jørgensen" userId="855c9085-062d-4804-b0b4-6ddc3805a0c4" providerId="ADAL" clId="{FC401A86-2FAB-4082-94D0-9C51021243F0}" dt="2022-06-09T10:10:47.973" v="70" actId="2711"/>
          <ac:graphicFrameMkLst>
            <pc:docMk/>
            <pc:sldMk cId="4100198852" sldId="259"/>
            <ac:graphicFrameMk id="4" creationId="{8CC3BC37-4DA0-A849-8B9E-5D3983594FDE}"/>
          </ac:graphicFrameMkLst>
        </pc:graphicFrameChg>
      </pc:sldChg>
      <pc:sldChg chg="modSp mod setBg">
        <pc:chgData name="Mads Sejerøe Jørgensen" userId="855c9085-062d-4804-b0b4-6ddc3805a0c4" providerId="ADAL" clId="{FC401A86-2FAB-4082-94D0-9C51021243F0}" dt="2022-06-10T10:30:57.351" v="135"/>
        <pc:sldMkLst>
          <pc:docMk/>
          <pc:sldMk cId="819692807" sldId="260"/>
        </pc:sldMkLst>
        <pc:spChg chg="mod">
          <ac:chgData name="Mads Sejerøe Jørgensen" userId="855c9085-062d-4804-b0b4-6ddc3805a0c4" providerId="ADAL" clId="{FC401A86-2FAB-4082-94D0-9C51021243F0}" dt="2022-06-09T10:30:23.390" v="77" actId="120"/>
          <ac:spMkLst>
            <pc:docMk/>
            <pc:sldMk cId="819692807" sldId="260"/>
            <ac:spMk id="2" creationId="{B863131F-B0ED-8D4B-BD2E-D831B440880C}"/>
          </ac:spMkLst>
        </pc:spChg>
        <pc:spChg chg="mod">
          <ac:chgData name="Mads Sejerøe Jørgensen" userId="855c9085-062d-4804-b0b4-6ddc3805a0c4" providerId="ADAL" clId="{FC401A86-2FAB-4082-94D0-9C51021243F0}" dt="2022-06-10T10:28:39.736" v="114" actId="2711"/>
          <ac:spMkLst>
            <pc:docMk/>
            <pc:sldMk cId="819692807" sldId="260"/>
            <ac:spMk id="3" creationId="{764A1B64-32A3-3548-B61F-BC13C9A77DC3}"/>
          </ac:spMkLst>
        </pc:spChg>
      </pc:sldChg>
      <pc:sldChg chg="addSp modSp mod setBg">
        <pc:chgData name="Mads Sejerøe Jørgensen" userId="855c9085-062d-4804-b0b4-6ddc3805a0c4" providerId="ADAL" clId="{FC401A86-2FAB-4082-94D0-9C51021243F0}" dt="2022-09-19T11:17:20.801" v="347" actId="1076"/>
        <pc:sldMkLst>
          <pc:docMk/>
          <pc:sldMk cId="1574554759" sldId="261"/>
        </pc:sldMkLst>
        <pc:spChg chg="mod">
          <ac:chgData name="Mads Sejerøe Jørgensen" userId="855c9085-062d-4804-b0b4-6ddc3805a0c4" providerId="ADAL" clId="{FC401A86-2FAB-4082-94D0-9C51021243F0}" dt="2022-06-10T10:28:54.136" v="115" actId="120"/>
          <ac:spMkLst>
            <pc:docMk/>
            <pc:sldMk cId="1574554759" sldId="261"/>
            <ac:spMk id="2" creationId="{7A2DAFD2-E3CE-024E-8C7D-D4B7F7CADDB1}"/>
          </ac:spMkLst>
        </pc:spChg>
        <pc:spChg chg="mod">
          <ac:chgData name="Mads Sejerøe Jørgensen" userId="855c9085-062d-4804-b0b4-6ddc3805a0c4" providerId="ADAL" clId="{FC401A86-2FAB-4082-94D0-9C51021243F0}" dt="2022-09-19T11:16:12.454" v="344" actId="948"/>
          <ac:spMkLst>
            <pc:docMk/>
            <pc:sldMk cId="1574554759" sldId="261"/>
            <ac:spMk id="3" creationId="{6A95DEBF-A9E4-C641-B1DE-C25BA6D28C06}"/>
          </ac:spMkLst>
        </pc:spChg>
        <pc:picChg chg="add mod">
          <ac:chgData name="Mads Sejerøe Jørgensen" userId="855c9085-062d-4804-b0b4-6ddc3805a0c4" providerId="ADAL" clId="{FC401A86-2FAB-4082-94D0-9C51021243F0}" dt="2022-09-19T11:17:20.801" v="347" actId="1076"/>
          <ac:picMkLst>
            <pc:docMk/>
            <pc:sldMk cId="1574554759" sldId="261"/>
            <ac:picMk id="5" creationId="{7F014479-FB54-65ED-E54B-346439CB95E0}"/>
          </ac:picMkLst>
        </pc:picChg>
      </pc:sldChg>
      <pc:sldChg chg="addSp delSp modSp mod setBg">
        <pc:chgData name="Mads Sejerøe Jørgensen" userId="855c9085-062d-4804-b0b4-6ddc3805a0c4" providerId="ADAL" clId="{FC401A86-2FAB-4082-94D0-9C51021243F0}" dt="2022-09-19T11:19:25.901" v="384" actId="2711"/>
        <pc:sldMkLst>
          <pc:docMk/>
          <pc:sldMk cId="775068939" sldId="262"/>
        </pc:sldMkLst>
        <pc:spChg chg="mod">
          <ac:chgData name="Mads Sejerøe Jørgensen" userId="855c9085-062d-4804-b0b4-6ddc3805a0c4" providerId="ADAL" clId="{FC401A86-2FAB-4082-94D0-9C51021243F0}" dt="2022-09-19T11:18:28.172" v="352" actId="26606"/>
          <ac:spMkLst>
            <pc:docMk/>
            <pc:sldMk cId="775068939" sldId="262"/>
            <ac:spMk id="2" creationId="{04BEBC36-542E-D344-B1EB-2F20E4DD1B24}"/>
          </ac:spMkLst>
        </pc:spChg>
        <pc:spChg chg="mod">
          <ac:chgData name="Mads Sejerøe Jørgensen" userId="855c9085-062d-4804-b0b4-6ddc3805a0c4" providerId="ADAL" clId="{FC401A86-2FAB-4082-94D0-9C51021243F0}" dt="2022-09-19T11:19:25.901" v="384" actId="2711"/>
          <ac:spMkLst>
            <pc:docMk/>
            <pc:sldMk cId="775068939" sldId="262"/>
            <ac:spMk id="3" creationId="{01BA81DA-022E-EE42-8C48-D9FB14F15CB9}"/>
          </ac:spMkLst>
        </pc:spChg>
        <pc:spChg chg="add del">
          <ac:chgData name="Mads Sejerøe Jørgensen" userId="855c9085-062d-4804-b0b4-6ddc3805a0c4" providerId="ADAL" clId="{FC401A86-2FAB-4082-94D0-9C51021243F0}" dt="2022-09-19T11:18:28.172" v="352" actId="26606"/>
          <ac:spMkLst>
            <pc:docMk/>
            <pc:sldMk cId="775068939" sldId="262"/>
            <ac:spMk id="10" creationId="{D1D34770-47A8-402C-AF23-2B653F2D88C1}"/>
          </ac:spMkLst>
        </pc:spChg>
        <pc:picChg chg="add mod">
          <ac:chgData name="Mads Sejerøe Jørgensen" userId="855c9085-062d-4804-b0b4-6ddc3805a0c4" providerId="ADAL" clId="{FC401A86-2FAB-4082-94D0-9C51021243F0}" dt="2022-09-19T11:19:01.366" v="383" actId="1037"/>
          <ac:picMkLst>
            <pc:docMk/>
            <pc:sldMk cId="775068939" sldId="262"/>
            <ac:picMk id="5" creationId="{7F588DDB-3FD5-3B23-2BFD-901C90AE9579}"/>
          </ac:picMkLst>
        </pc:picChg>
      </pc:sldChg>
      <pc:sldChg chg="addSp delSp modSp mod setBg">
        <pc:chgData name="Mads Sejerøe Jørgensen" userId="855c9085-062d-4804-b0b4-6ddc3805a0c4" providerId="ADAL" clId="{FC401A86-2FAB-4082-94D0-9C51021243F0}" dt="2022-09-20T12:50:12.323" v="449" actId="1076"/>
        <pc:sldMkLst>
          <pc:docMk/>
          <pc:sldMk cId="638291459" sldId="263"/>
        </pc:sldMkLst>
        <pc:spChg chg="del mod">
          <ac:chgData name="Mads Sejerøe Jørgensen" userId="855c9085-062d-4804-b0b4-6ddc3805a0c4" providerId="ADAL" clId="{FC401A86-2FAB-4082-94D0-9C51021243F0}" dt="2022-09-20T12:49:30.371" v="442" actId="478"/>
          <ac:spMkLst>
            <pc:docMk/>
            <pc:sldMk cId="638291459" sldId="263"/>
            <ac:spMk id="6" creationId="{F6A2A1A8-BE01-474F-9A8A-94E658F03789}"/>
          </ac:spMkLst>
        </pc:spChg>
        <pc:spChg chg="del mod">
          <ac:chgData name="Mads Sejerøe Jørgensen" userId="855c9085-062d-4804-b0b4-6ddc3805a0c4" providerId="ADAL" clId="{FC401A86-2FAB-4082-94D0-9C51021243F0}" dt="2022-09-20T12:49:38.587" v="444" actId="478"/>
          <ac:spMkLst>
            <pc:docMk/>
            <pc:sldMk cId="638291459" sldId="263"/>
            <ac:spMk id="7" creationId="{037F39B2-19C9-8C47-A2EE-828A57197807}"/>
          </ac:spMkLst>
        </pc:spChg>
        <pc:picChg chg="add mod">
          <ac:chgData name="Mads Sejerøe Jørgensen" userId="855c9085-062d-4804-b0b4-6ddc3805a0c4" providerId="ADAL" clId="{FC401A86-2FAB-4082-94D0-9C51021243F0}" dt="2022-09-20T12:50:12.323" v="449" actId="1076"/>
          <ac:picMkLst>
            <pc:docMk/>
            <pc:sldMk cId="638291459" sldId="263"/>
            <ac:picMk id="3" creationId="{4898975E-2C94-6BF0-45E5-097BE598FFD7}"/>
          </ac:picMkLst>
        </pc:picChg>
        <pc:picChg chg="del">
          <ac:chgData name="Mads Sejerøe Jørgensen" userId="855c9085-062d-4804-b0b4-6ddc3805a0c4" providerId="ADAL" clId="{FC401A86-2FAB-4082-94D0-9C51021243F0}" dt="2022-09-20T12:49:25.127" v="441" actId="478"/>
          <ac:picMkLst>
            <pc:docMk/>
            <pc:sldMk cId="638291459" sldId="263"/>
            <ac:picMk id="4" creationId="{A6CAD5AB-96E6-C846-8E1E-909FAE291437}"/>
          </ac:picMkLst>
        </pc:picChg>
        <pc:picChg chg="del">
          <ac:chgData name="Mads Sejerøe Jørgensen" userId="855c9085-062d-4804-b0b4-6ddc3805a0c4" providerId="ADAL" clId="{FC401A86-2FAB-4082-94D0-9C51021243F0}" dt="2022-09-20T12:49:32.768" v="443" actId="478"/>
          <ac:picMkLst>
            <pc:docMk/>
            <pc:sldMk cId="638291459" sldId="263"/>
            <ac:picMk id="5" creationId="{87A8AFB4-7CBA-A24E-B0B3-3255639DF14A}"/>
          </ac:picMkLst>
        </pc:picChg>
      </pc:sldChg>
      <pc:sldChg chg="modSp mod setBg">
        <pc:chgData name="Mads Sejerøe Jørgensen" userId="855c9085-062d-4804-b0b4-6ddc3805a0c4" providerId="ADAL" clId="{FC401A86-2FAB-4082-94D0-9C51021243F0}" dt="2022-06-10T10:34:17.158" v="160"/>
        <pc:sldMkLst>
          <pc:docMk/>
          <pc:sldMk cId="2093007987" sldId="264"/>
        </pc:sldMkLst>
        <pc:spChg chg="mod">
          <ac:chgData name="Mads Sejerøe Jørgensen" userId="855c9085-062d-4804-b0b4-6ddc3805a0c4" providerId="ADAL" clId="{FC401A86-2FAB-4082-94D0-9C51021243F0}" dt="2022-06-10T10:33:28.287" v="153" actId="120"/>
          <ac:spMkLst>
            <pc:docMk/>
            <pc:sldMk cId="2093007987" sldId="264"/>
            <ac:spMk id="2" creationId="{BA05FC26-F2F8-3448-B2AC-8E1D76A1DF0A}"/>
          </ac:spMkLst>
        </pc:spChg>
        <pc:spChg chg="mod">
          <ac:chgData name="Mads Sejerøe Jørgensen" userId="855c9085-062d-4804-b0b4-6ddc3805a0c4" providerId="ADAL" clId="{FC401A86-2FAB-4082-94D0-9C51021243F0}" dt="2022-06-10T10:33:43.167" v="155" actId="2711"/>
          <ac:spMkLst>
            <pc:docMk/>
            <pc:sldMk cId="2093007987" sldId="264"/>
            <ac:spMk id="3" creationId="{B1F16F3C-FF36-5641-9877-E7227AE7004B}"/>
          </ac:spMkLst>
        </pc:spChg>
      </pc:sldChg>
      <pc:sldChg chg="addSp delSp modSp mod setBg">
        <pc:chgData name="Mads Sejerøe Jørgensen" userId="855c9085-062d-4804-b0b4-6ddc3805a0c4" providerId="ADAL" clId="{FC401A86-2FAB-4082-94D0-9C51021243F0}" dt="2022-09-20T13:23:22.181" v="469" actId="1076"/>
        <pc:sldMkLst>
          <pc:docMk/>
          <pc:sldMk cId="3422689664" sldId="265"/>
        </pc:sldMkLst>
        <pc:spChg chg="del">
          <ac:chgData name="Mads Sejerøe Jørgensen" userId="855c9085-062d-4804-b0b4-6ddc3805a0c4" providerId="ADAL" clId="{FC401A86-2FAB-4082-94D0-9C51021243F0}" dt="2022-09-20T12:50:35.375" v="452" actId="478"/>
          <ac:spMkLst>
            <pc:docMk/>
            <pc:sldMk cId="3422689664" sldId="265"/>
            <ac:spMk id="2" creationId="{501628C8-0C9F-9A4A-9341-BDDA392C797B}"/>
          </ac:spMkLst>
        </pc:spChg>
        <pc:spChg chg="add del mod">
          <ac:chgData name="Mads Sejerøe Jørgensen" userId="855c9085-062d-4804-b0b4-6ddc3805a0c4" providerId="ADAL" clId="{FC401A86-2FAB-4082-94D0-9C51021243F0}" dt="2022-09-20T12:50:40.080" v="453" actId="478"/>
          <ac:spMkLst>
            <pc:docMk/>
            <pc:sldMk cId="3422689664" sldId="265"/>
            <ac:spMk id="6" creationId="{2BC52EFA-A148-5062-6433-E03F361A5EE3}"/>
          </ac:spMkLst>
        </pc:spChg>
        <pc:spChg chg="add del mod">
          <ac:chgData name="Mads Sejerøe Jørgensen" userId="855c9085-062d-4804-b0b4-6ddc3805a0c4" providerId="ADAL" clId="{FC401A86-2FAB-4082-94D0-9C51021243F0}" dt="2022-06-10T10:34:57.220" v="165" actId="478"/>
          <ac:spMkLst>
            <pc:docMk/>
            <pc:sldMk cId="3422689664" sldId="265"/>
            <ac:spMk id="6" creationId="{B1BD66A9-94FC-4955-A7EB-311C6BAF0972}"/>
          </ac:spMkLst>
        </pc:spChg>
        <pc:picChg chg="del">
          <ac:chgData name="Mads Sejerøe Jørgensen" userId="855c9085-062d-4804-b0b4-6ddc3805a0c4" providerId="ADAL" clId="{FC401A86-2FAB-4082-94D0-9C51021243F0}" dt="2022-09-20T12:50:25.776" v="450" actId="478"/>
          <ac:picMkLst>
            <pc:docMk/>
            <pc:sldMk cId="3422689664" sldId="265"/>
            <ac:picMk id="4" creationId="{F3ADB498-35DD-FE45-94DE-D400C14422DD}"/>
          </ac:picMkLst>
        </pc:picChg>
        <pc:picChg chg="add del">
          <ac:chgData name="Mads Sejerøe Jørgensen" userId="855c9085-062d-4804-b0b4-6ddc3805a0c4" providerId="ADAL" clId="{FC401A86-2FAB-4082-94D0-9C51021243F0}" dt="2022-09-20T12:50:29.914" v="451" actId="478"/>
          <ac:picMkLst>
            <pc:docMk/>
            <pc:sldMk cId="3422689664" sldId="265"/>
            <ac:picMk id="5" creationId="{F615A608-AD9B-3446-96F3-92727576026B}"/>
          </ac:picMkLst>
        </pc:picChg>
        <pc:picChg chg="add del mod">
          <ac:chgData name="Mads Sejerøe Jørgensen" userId="855c9085-062d-4804-b0b4-6ddc3805a0c4" providerId="ADAL" clId="{FC401A86-2FAB-4082-94D0-9C51021243F0}" dt="2022-09-20T12:50:58.006" v="455" actId="478"/>
          <ac:picMkLst>
            <pc:docMk/>
            <pc:sldMk cId="3422689664" sldId="265"/>
            <ac:picMk id="8" creationId="{7D960F32-0E13-24B3-4D19-94C5C36CFC18}"/>
          </ac:picMkLst>
        </pc:picChg>
        <pc:picChg chg="add del mod">
          <ac:chgData name="Mads Sejerøe Jørgensen" userId="855c9085-062d-4804-b0b4-6ddc3805a0c4" providerId="ADAL" clId="{FC401A86-2FAB-4082-94D0-9C51021243F0}" dt="2022-09-20T12:53:08.379" v="461" actId="478"/>
          <ac:picMkLst>
            <pc:docMk/>
            <pc:sldMk cId="3422689664" sldId="265"/>
            <ac:picMk id="10" creationId="{13C6B2CC-F10E-33A6-647F-4BFFF480CFC5}"/>
          </ac:picMkLst>
        </pc:picChg>
        <pc:picChg chg="add mod">
          <ac:chgData name="Mads Sejerøe Jørgensen" userId="855c9085-062d-4804-b0b4-6ddc3805a0c4" providerId="ADAL" clId="{FC401A86-2FAB-4082-94D0-9C51021243F0}" dt="2022-09-20T13:23:22.181" v="469" actId="1076"/>
          <ac:picMkLst>
            <pc:docMk/>
            <pc:sldMk cId="3422689664" sldId="265"/>
            <ac:picMk id="12" creationId="{06B7CEF7-C42B-83ED-9731-38E3248A8DED}"/>
          </ac:picMkLst>
        </pc:picChg>
      </pc:sldChg>
      <pc:sldChg chg="delSp modSp mod setBg">
        <pc:chgData name="Mads Sejerøe Jørgensen" userId="855c9085-062d-4804-b0b4-6ddc3805a0c4" providerId="ADAL" clId="{FC401A86-2FAB-4082-94D0-9C51021243F0}" dt="2022-09-19T11:22:15.646" v="438" actId="1038"/>
        <pc:sldMkLst>
          <pc:docMk/>
          <pc:sldMk cId="1405482606" sldId="266"/>
        </pc:sldMkLst>
        <pc:spChg chg="mod">
          <ac:chgData name="Mads Sejerøe Jørgensen" userId="855c9085-062d-4804-b0b4-6ddc3805a0c4" providerId="ADAL" clId="{FC401A86-2FAB-4082-94D0-9C51021243F0}" dt="2022-09-19T11:22:15.646" v="438" actId="1038"/>
          <ac:spMkLst>
            <pc:docMk/>
            <pc:sldMk cId="1405482606" sldId="266"/>
            <ac:spMk id="2" creationId="{8D16DC91-50BE-F14C-A49A-9E9E5A1DC197}"/>
          </ac:spMkLst>
        </pc:spChg>
        <pc:spChg chg="mod">
          <ac:chgData name="Mads Sejerøe Jørgensen" userId="855c9085-062d-4804-b0b4-6ddc3805a0c4" providerId="ADAL" clId="{FC401A86-2FAB-4082-94D0-9C51021243F0}" dt="2022-09-19T11:22:02.117" v="416" actId="1036"/>
          <ac:spMkLst>
            <pc:docMk/>
            <pc:sldMk cId="1405482606" sldId="266"/>
            <ac:spMk id="3" creationId="{65198D05-37CB-4945-AEE5-0BD3708F1AFC}"/>
          </ac:spMkLst>
        </pc:spChg>
        <pc:picChg chg="del mod">
          <ac:chgData name="Mads Sejerøe Jørgensen" userId="855c9085-062d-4804-b0b4-6ddc3805a0c4" providerId="ADAL" clId="{FC401A86-2FAB-4082-94D0-9C51021243F0}" dt="2022-09-19T11:21:24.669" v="385" actId="478"/>
          <ac:picMkLst>
            <pc:docMk/>
            <pc:sldMk cId="1405482606" sldId="266"/>
            <ac:picMk id="4" creationId="{423A6F21-BA05-0545-99FA-567DB771CE80}"/>
          </ac:picMkLst>
        </pc:picChg>
        <pc:picChg chg="del">
          <ac:chgData name="Mads Sejerøe Jørgensen" userId="855c9085-062d-4804-b0b4-6ddc3805a0c4" providerId="ADAL" clId="{FC401A86-2FAB-4082-94D0-9C51021243F0}" dt="2022-09-19T11:21:27.127" v="386" actId="478"/>
          <ac:picMkLst>
            <pc:docMk/>
            <pc:sldMk cId="1405482606" sldId="266"/>
            <ac:picMk id="5" creationId="{6B14C0C6-7081-CB43-9FDB-41AE3A391D97}"/>
          </ac:picMkLst>
        </pc:picChg>
      </pc:sldChg>
      <pc:sldChg chg="modSp mod setBg">
        <pc:chgData name="Mads Sejerøe Jørgensen" userId="855c9085-062d-4804-b0b4-6ddc3805a0c4" providerId="ADAL" clId="{FC401A86-2FAB-4082-94D0-9C51021243F0}" dt="2022-06-10T10:37:38.522" v="242" actId="1036"/>
        <pc:sldMkLst>
          <pc:docMk/>
          <pc:sldMk cId="3177862978" sldId="267"/>
        </pc:sldMkLst>
        <pc:spChg chg="mod">
          <ac:chgData name="Mads Sejerøe Jørgensen" userId="855c9085-062d-4804-b0b4-6ddc3805a0c4" providerId="ADAL" clId="{FC401A86-2FAB-4082-94D0-9C51021243F0}" dt="2022-06-10T10:37:33.260" v="229" actId="1036"/>
          <ac:spMkLst>
            <pc:docMk/>
            <pc:sldMk cId="3177862978" sldId="267"/>
            <ac:spMk id="2" creationId="{4B233D58-6E26-114E-8EA8-FDD36CA085E5}"/>
          </ac:spMkLst>
        </pc:spChg>
        <pc:spChg chg="mod">
          <ac:chgData name="Mads Sejerøe Jørgensen" userId="855c9085-062d-4804-b0b4-6ddc3805a0c4" providerId="ADAL" clId="{FC401A86-2FAB-4082-94D0-9C51021243F0}" dt="2022-06-10T10:37:38.522" v="242" actId="1036"/>
          <ac:spMkLst>
            <pc:docMk/>
            <pc:sldMk cId="3177862978" sldId="267"/>
            <ac:spMk id="3" creationId="{99BBDD5A-0ACA-3A4F-9D92-B0AC72968398}"/>
          </ac:spMkLst>
        </pc:spChg>
      </pc:sldChg>
      <pc:sldChg chg="modSp mod setBg">
        <pc:chgData name="Mads Sejerøe Jørgensen" userId="855c9085-062d-4804-b0b4-6ddc3805a0c4" providerId="ADAL" clId="{FC401A86-2FAB-4082-94D0-9C51021243F0}" dt="2022-09-20T13:26:28.086" v="480" actId="14826"/>
        <pc:sldMkLst>
          <pc:docMk/>
          <pc:sldMk cId="1385051139" sldId="268"/>
        </pc:sldMkLst>
        <pc:spChg chg="mod">
          <ac:chgData name="Mads Sejerøe Jørgensen" userId="855c9085-062d-4804-b0b4-6ddc3805a0c4" providerId="ADAL" clId="{FC401A86-2FAB-4082-94D0-9C51021243F0}" dt="2022-06-10T10:37:48.550" v="243" actId="120"/>
          <ac:spMkLst>
            <pc:docMk/>
            <pc:sldMk cId="1385051139" sldId="268"/>
            <ac:spMk id="2" creationId="{2995944F-114C-BC49-9383-6DE7DA2341A6}"/>
          </ac:spMkLst>
        </pc:spChg>
        <pc:spChg chg="mod">
          <ac:chgData name="Mads Sejerøe Jørgensen" userId="855c9085-062d-4804-b0b4-6ddc3805a0c4" providerId="ADAL" clId="{FC401A86-2FAB-4082-94D0-9C51021243F0}" dt="2022-06-10T10:39:04.090" v="256" actId="5793"/>
          <ac:spMkLst>
            <pc:docMk/>
            <pc:sldMk cId="1385051139" sldId="268"/>
            <ac:spMk id="3" creationId="{3DE3EF56-E4D2-3B41-A5A3-AA9A962C9863}"/>
          </ac:spMkLst>
        </pc:spChg>
        <pc:picChg chg="mod">
          <ac:chgData name="Mads Sejerøe Jørgensen" userId="855c9085-062d-4804-b0b4-6ddc3805a0c4" providerId="ADAL" clId="{FC401A86-2FAB-4082-94D0-9C51021243F0}" dt="2022-09-20T13:26:28.086" v="480" actId="14826"/>
          <ac:picMkLst>
            <pc:docMk/>
            <pc:sldMk cId="1385051139" sldId="268"/>
            <ac:picMk id="4" creationId="{E4FC3A41-6C14-454F-8E50-3CDA7AC8B55A}"/>
          </ac:picMkLst>
        </pc:picChg>
      </pc:sldChg>
      <pc:sldChg chg="modSp mod setBg">
        <pc:chgData name="Mads Sejerøe Jørgensen" userId="855c9085-062d-4804-b0b4-6ddc3805a0c4" providerId="ADAL" clId="{FC401A86-2FAB-4082-94D0-9C51021243F0}" dt="2022-06-10T10:30:34.671" v="132"/>
        <pc:sldMkLst>
          <pc:docMk/>
          <pc:sldMk cId="2565732649" sldId="269"/>
        </pc:sldMkLst>
        <pc:spChg chg="mod">
          <ac:chgData name="Mads Sejerøe Jørgensen" userId="855c9085-062d-4804-b0b4-6ddc3805a0c4" providerId="ADAL" clId="{FC401A86-2FAB-4082-94D0-9C51021243F0}" dt="2022-06-10T10:26:57.275" v="109" actId="120"/>
          <ac:spMkLst>
            <pc:docMk/>
            <pc:sldMk cId="2565732649" sldId="269"/>
            <ac:spMk id="2" creationId="{EE9583CD-6F64-1541-A59B-4EE5D91712EB}"/>
          </ac:spMkLst>
        </pc:spChg>
        <pc:spChg chg="mod">
          <ac:chgData name="Mads Sejerøe Jørgensen" userId="855c9085-062d-4804-b0b4-6ddc3805a0c4" providerId="ADAL" clId="{FC401A86-2FAB-4082-94D0-9C51021243F0}" dt="2022-06-10T10:27:33.501" v="110" actId="120"/>
          <ac:spMkLst>
            <pc:docMk/>
            <pc:sldMk cId="2565732649" sldId="269"/>
            <ac:spMk id="3" creationId="{B8AFE88C-0A8E-F84B-9598-BFAEB3A1625D}"/>
          </ac:spMkLst>
        </pc:spChg>
        <pc:graphicFrameChg chg="mod">
          <ac:chgData name="Mads Sejerøe Jørgensen" userId="855c9085-062d-4804-b0b4-6ddc3805a0c4" providerId="ADAL" clId="{FC401A86-2FAB-4082-94D0-9C51021243F0}" dt="2022-06-10T10:27:42.735" v="111" actId="14100"/>
          <ac:graphicFrameMkLst>
            <pc:docMk/>
            <pc:sldMk cId="2565732649" sldId="269"/>
            <ac:graphicFrameMk id="5" creationId="{7D9E08BD-3BB1-5842-8C6B-BA92DA2E9A84}"/>
          </ac:graphicFrameMkLst>
        </pc:graphicFrameChg>
      </pc:sldChg>
      <pc:sldChg chg="modSp mod setBg">
        <pc:chgData name="Mads Sejerøe Jørgensen" userId="855c9085-062d-4804-b0b4-6ddc3805a0c4" providerId="ADAL" clId="{FC401A86-2FAB-4082-94D0-9C51021243F0}" dt="2022-06-10T10:33:18.223" v="152" actId="207"/>
        <pc:sldMkLst>
          <pc:docMk/>
          <pc:sldMk cId="2387343294" sldId="270"/>
        </pc:sldMkLst>
        <pc:spChg chg="mod">
          <ac:chgData name="Mads Sejerøe Jørgensen" userId="855c9085-062d-4804-b0b4-6ddc3805a0c4" providerId="ADAL" clId="{FC401A86-2FAB-4082-94D0-9C51021243F0}" dt="2022-06-10T10:33:18.223" v="152" actId="207"/>
          <ac:spMkLst>
            <pc:docMk/>
            <pc:sldMk cId="2387343294" sldId="270"/>
            <ac:spMk id="2" creationId="{DF2489B9-A3B9-2344-9CB0-2BF24C0A6CF5}"/>
          </ac:spMkLst>
        </pc:spChg>
      </pc:sldChg>
      <pc:sldChg chg="modSp mod setBg">
        <pc:chgData name="Mads Sejerøe Jørgensen" userId="855c9085-062d-4804-b0b4-6ddc3805a0c4" providerId="ADAL" clId="{FC401A86-2FAB-4082-94D0-9C51021243F0}" dt="2022-06-10T10:40:53.023" v="267" actId="207"/>
        <pc:sldMkLst>
          <pc:docMk/>
          <pc:sldMk cId="2090324258" sldId="271"/>
        </pc:sldMkLst>
        <pc:spChg chg="mod">
          <ac:chgData name="Mads Sejerøe Jørgensen" userId="855c9085-062d-4804-b0b4-6ddc3805a0c4" providerId="ADAL" clId="{FC401A86-2FAB-4082-94D0-9C51021243F0}" dt="2022-06-10T10:40:53.023" v="267" actId="207"/>
          <ac:spMkLst>
            <pc:docMk/>
            <pc:sldMk cId="2090324258" sldId="271"/>
            <ac:spMk id="2" creationId="{B3202B14-A301-A444-BE6E-D258727FCBB4}"/>
          </ac:spMkLst>
        </pc:spChg>
      </pc:sldChg>
      <pc:sldChg chg="modSp mod setBg">
        <pc:chgData name="Mads Sejerøe Jørgensen" userId="855c9085-062d-4804-b0b4-6ddc3805a0c4" providerId="ADAL" clId="{FC401A86-2FAB-4082-94D0-9C51021243F0}" dt="2022-06-10T10:41:16.023" v="270"/>
        <pc:sldMkLst>
          <pc:docMk/>
          <pc:sldMk cId="2056378333" sldId="272"/>
        </pc:sldMkLst>
        <pc:spChg chg="mod">
          <ac:chgData name="Mads Sejerøe Jørgensen" userId="855c9085-062d-4804-b0b4-6ddc3805a0c4" providerId="ADAL" clId="{FC401A86-2FAB-4082-94D0-9C51021243F0}" dt="2022-06-10T10:40:16.779" v="263" actId="948"/>
          <ac:spMkLst>
            <pc:docMk/>
            <pc:sldMk cId="2056378333" sldId="272"/>
            <ac:spMk id="3" creationId="{A7309C18-38E3-C54F-BC84-8951F23EB9E5}"/>
          </ac:spMkLst>
        </pc:spChg>
      </pc:sldChg>
      <pc:sldChg chg="modSp mod setBg">
        <pc:chgData name="Mads Sejerøe Jørgensen" userId="855c9085-062d-4804-b0b4-6ddc3805a0c4" providerId="ADAL" clId="{FC401A86-2FAB-4082-94D0-9C51021243F0}" dt="2022-06-10T10:42:14.028" v="277"/>
        <pc:sldMkLst>
          <pc:docMk/>
          <pc:sldMk cId="4219152167" sldId="273"/>
        </pc:sldMkLst>
        <pc:spChg chg="mod">
          <ac:chgData name="Mads Sejerøe Jørgensen" userId="855c9085-062d-4804-b0b4-6ddc3805a0c4" providerId="ADAL" clId="{FC401A86-2FAB-4082-94D0-9C51021243F0}" dt="2022-06-10T10:41:54.071" v="273" actId="948"/>
          <ac:spMkLst>
            <pc:docMk/>
            <pc:sldMk cId="4219152167" sldId="273"/>
            <ac:spMk id="5" creationId="{1EFE8FCB-BDA0-CD4D-AA9E-B85D4DCC497A}"/>
          </ac:spMkLst>
        </pc:spChg>
      </pc:sldChg>
      <pc:sldChg chg="modSp mod">
        <pc:chgData name="Mads Sejerøe Jørgensen" userId="855c9085-062d-4804-b0b4-6ddc3805a0c4" providerId="ADAL" clId="{FC401A86-2FAB-4082-94D0-9C51021243F0}" dt="2022-06-10T10:43:57.343" v="295" actId="20577"/>
        <pc:sldMkLst>
          <pc:docMk/>
          <pc:sldMk cId="1986246947" sldId="274"/>
        </pc:sldMkLst>
        <pc:spChg chg="mod">
          <ac:chgData name="Mads Sejerøe Jørgensen" userId="855c9085-062d-4804-b0b4-6ddc3805a0c4" providerId="ADAL" clId="{FC401A86-2FAB-4082-94D0-9C51021243F0}" dt="2022-06-10T10:42:25.182" v="278" actId="120"/>
          <ac:spMkLst>
            <pc:docMk/>
            <pc:sldMk cId="1986246947" sldId="274"/>
            <ac:spMk id="2" creationId="{4B70D4A1-9493-5541-80C6-6C7FB7388F25}"/>
          </ac:spMkLst>
        </pc:spChg>
        <pc:spChg chg="mod">
          <ac:chgData name="Mads Sejerøe Jørgensen" userId="855c9085-062d-4804-b0b4-6ddc3805a0c4" providerId="ADAL" clId="{FC401A86-2FAB-4082-94D0-9C51021243F0}" dt="2022-06-10T10:43:57.343" v="295" actId="20577"/>
          <ac:spMkLst>
            <pc:docMk/>
            <pc:sldMk cId="1986246947" sldId="274"/>
            <ac:spMk id="3" creationId="{8AC9B666-EA2C-FE4A-86ED-C39E11CE167D}"/>
          </ac:spMkLst>
        </pc:spChg>
      </pc:sldChg>
      <pc:sldChg chg="modSp mod setBg">
        <pc:chgData name="Mads Sejerøe Jørgensen" userId="855c9085-062d-4804-b0b4-6ddc3805a0c4" providerId="ADAL" clId="{FC401A86-2FAB-4082-94D0-9C51021243F0}" dt="2022-09-19T11:24:11.846" v="439" actId="948"/>
        <pc:sldMkLst>
          <pc:docMk/>
          <pc:sldMk cId="3173685298" sldId="275"/>
        </pc:sldMkLst>
        <pc:spChg chg="mod">
          <ac:chgData name="Mads Sejerøe Jørgensen" userId="855c9085-062d-4804-b0b4-6ddc3805a0c4" providerId="ADAL" clId="{FC401A86-2FAB-4082-94D0-9C51021243F0}" dt="2022-06-10T10:44:10.736" v="296" actId="120"/>
          <ac:spMkLst>
            <pc:docMk/>
            <pc:sldMk cId="3173685298" sldId="275"/>
            <ac:spMk id="2" creationId="{BD71558B-1356-4545-AC84-98FFF17D075B}"/>
          </ac:spMkLst>
        </pc:spChg>
        <pc:spChg chg="mod">
          <ac:chgData name="Mads Sejerøe Jørgensen" userId="855c9085-062d-4804-b0b4-6ddc3805a0c4" providerId="ADAL" clId="{FC401A86-2FAB-4082-94D0-9C51021243F0}" dt="2022-09-19T11:24:11.846" v="439" actId="948"/>
          <ac:spMkLst>
            <pc:docMk/>
            <pc:sldMk cId="3173685298" sldId="275"/>
            <ac:spMk id="3" creationId="{E1BB1BD3-3F26-0341-B6EA-D2C7F65620B4}"/>
          </ac:spMkLst>
        </pc:spChg>
      </pc:sldChg>
      <pc:sldChg chg="new add del setBg">
        <pc:chgData name="Mads Sejerøe Jørgensen" userId="855c9085-062d-4804-b0b4-6ddc3805a0c4" providerId="ADAL" clId="{FC401A86-2FAB-4082-94D0-9C51021243F0}" dt="2022-06-09T09:53:12.402" v="15" actId="680"/>
        <pc:sldMkLst>
          <pc:docMk/>
          <pc:sldMk cId="4260387737" sldId="276"/>
        </pc:sldMkLst>
      </pc:sldChg>
      <pc:sldChg chg="delSp modSp add mod ord setBg">
        <pc:chgData name="Mads Sejerøe Jørgensen" userId="855c9085-062d-4804-b0b4-6ddc3805a0c4" providerId="ADAL" clId="{FC401A86-2FAB-4082-94D0-9C51021243F0}" dt="2022-06-13T13:20:57.082" v="326" actId="20577"/>
        <pc:sldMkLst>
          <pc:docMk/>
          <pc:sldMk cId="2269169979" sldId="374"/>
        </pc:sldMkLst>
        <pc:spChg chg="mod">
          <ac:chgData name="Mads Sejerøe Jørgensen" userId="855c9085-062d-4804-b0b4-6ddc3805a0c4" providerId="ADAL" clId="{FC401A86-2FAB-4082-94D0-9C51021243F0}" dt="2022-06-13T13:20:57.082" v="326" actId="20577"/>
          <ac:spMkLst>
            <pc:docMk/>
            <pc:sldMk cId="2269169979" sldId="374"/>
            <ac:spMk id="6" creationId="{06DCB987-E75E-1947-BDA5-9652327161A6}"/>
          </ac:spMkLst>
        </pc:spChg>
        <pc:picChg chg="mod modCrop">
          <ac:chgData name="Mads Sejerøe Jørgensen" userId="855c9085-062d-4804-b0b4-6ddc3805a0c4" providerId="ADAL" clId="{FC401A86-2FAB-4082-94D0-9C51021243F0}" dt="2022-06-10T10:26:07.367" v="108" actId="732"/>
          <ac:picMkLst>
            <pc:docMk/>
            <pc:sldMk cId="2269169979" sldId="374"/>
            <ac:picMk id="3" creationId="{BE75D090-0D1F-47FF-A831-6E767A698772}"/>
          </ac:picMkLst>
        </pc:picChg>
        <pc:picChg chg="del">
          <ac:chgData name="Mads Sejerøe Jørgensen" userId="855c9085-062d-4804-b0b4-6ddc3805a0c4" providerId="ADAL" clId="{FC401A86-2FAB-4082-94D0-9C51021243F0}" dt="2022-06-10T10:24:25.453" v="102" actId="478"/>
          <ac:picMkLst>
            <pc:docMk/>
            <pc:sldMk cId="2269169979" sldId="374"/>
            <ac:picMk id="5" creationId="{5C18B5AB-D0D1-0F48-A458-525C19CAE2C0}"/>
          </ac:picMkLst>
        </pc:picChg>
      </pc:sldChg>
      <pc:sldChg chg="addSp modSp new mod setBg">
        <pc:chgData name="Mads Sejerøe Jørgensen" userId="855c9085-062d-4804-b0b4-6ddc3805a0c4" providerId="ADAL" clId="{FC401A86-2FAB-4082-94D0-9C51021243F0}" dt="2022-06-10T10:47:47.559" v="324" actId="1076"/>
        <pc:sldMkLst>
          <pc:docMk/>
          <pc:sldMk cId="248022129" sldId="375"/>
        </pc:sldMkLst>
        <pc:spChg chg="add mod">
          <ac:chgData name="Mads Sejerøe Jørgensen" userId="855c9085-062d-4804-b0b4-6ddc3805a0c4" providerId="ADAL" clId="{FC401A86-2FAB-4082-94D0-9C51021243F0}" dt="2022-06-10T10:47:47.559" v="324" actId="1076"/>
          <ac:spMkLst>
            <pc:docMk/>
            <pc:sldMk cId="248022129" sldId="375"/>
            <ac:spMk id="2" creationId="{F724E82E-7844-EA96-8B7E-07A7514AD156}"/>
          </ac:spMkLst>
        </pc:spChg>
      </pc:sldChg>
      <pc:sldChg chg="addSp modSp new mod setBg">
        <pc:chgData name="Mads Sejerøe Jørgensen" userId="855c9085-062d-4804-b0b4-6ddc3805a0c4" providerId="ADAL" clId="{FC401A86-2FAB-4082-94D0-9C51021243F0}" dt="2022-09-26T07:43:47.099" v="498" actId="1076"/>
        <pc:sldMkLst>
          <pc:docMk/>
          <pc:sldMk cId="2870864548" sldId="376"/>
        </pc:sldMkLst>
        <pc:picChg chg="add mod">
          <ac:chgData name="Mads Sejerøe Jørgensen" userId="855c9085-062d-4804-b0b4-6ddc3805a0c4" providerId="ADAL" clId="{FC401A86-2FAB-4082-94D0-9C51021243F0}" dt="2022-09-26T07:43:47.099" v="498" actId="1076"/>
          <ac:picMkLst>
            <pc:docMk/>
            <pc:sldMk cId="2870864548" sldId="376"/>
            <ac:picMk id="3" creationId="{1C30361F-7989-F681-AAAF-A08EA4DD3C02}"/>
          </ac:picMkLst>
        </pc:picChg>
      </pc:sldChg>
      <pc:sldMasterChg chg="modSldLayout">
        <pc:chgData name="Mads Sejerøe Jørgensen" userId="855c9085-062d-4804-b0b4-6ddc3805a0c4" providerId="ADAL" clId="{FC401A86-2FAB-4082-94D0-9C51021243F0}" dt="2022-09-19T11:07:45.900" v="327" actId="207"/>
        <pc:sldMasterMkLst>
          <pc:docMk/>
          <pc:sldMasterMk cId="3983523583" sldId="2147483648"/>
        </pc:sldMasterMkLst>
        <pc:sldLayoutChg chg="modSp">
          <pc:chgData name="Mads Sejerøe Jørgensen" userId="855c9085-062d-4804-b0b4-6ddc3805a0c4" providerId="ADAL" clId="{FC401A86-2FAB-4082-94D0-9C51021243F0}" dt="2022-06-09T10:03:39.479" v="33" actId="2711"/>
          <pc:sldLayoutMkLst>
            <pc:docMk/>
            <pc:sldMasterMk cId="3983523583" sldId="2147483648"/>
            <pc:sldLayoutMk cId="3653965496" sldId="2147483649"/>
          </pc:sldLayoutMkLst>
          <pc:spChg chg="mod">
            <ac:chgData name="Mads Sejerøe Jørgensen" userId="855c9085-062d-4804-b0b4-6ddc3805a0c4" providerId="ADAL" clId="{FC401A86-2FAB-4082-94D0-9C51021243F0}" dt="2022-06-09T10:03:39.479" v="33" actId="2711"/>
            <ac:spMkLst>
              <pc:docMk/>
              <pc:sldMasterMk cId="3983523583" sldId="2147483648"/>
              <pc:sldLayoutMk cId="3653965496" sldId="2147483649"/>
              <ac:spMk id="2" creationId="{D22D2BF7-222C-2DBE-535B-F86E27F98E53}"/>
            </ac:spMkLst>
          </pc:spChg>
          <pc:spChg chg="mod">
            <ac:chgData name="Mads Sejerøe Jørgensen" userId="855c9085-062d-4804-b0b4-6ddc3805a0c4" providerId="ADAL" clId="{FC401A86-2FAB-4082-94D0-9C51021243F0}" dt="2022-06-09T10:03:30.631" v="32" actId="2711"/>
            <ac:spMkLst>
              <pc:docMk/>
              <pc:sldMasterMk cId="3983523583" sldId="2147483648"/>
              <pc:sldLayoutMk cId="3653965496" sldId="2147483649"/>
              <ac:spMk id="3" creationId="{3DADAC33-A202-4E8F-AB20-786A3EDCB899}"/>
            </ac:spMkLst>
          </pc:spChg>
        </pc:sldLayoutChg>
        <pc:sldLayoutChg chg="modSp">
          <pc:chgData name="Mads Sejerøe Jørgensen" userId="855c9085-062d-4804-b0b4-6ddc3805a0c4" providerId="ADAL" clId="{FC401A86-2FAB-4082-94D0-9C51021243F0}" dt="2022-09-19T11:07:45.900" v="327" actId="207"/>
          <pc:sldLayoutMkLst>
            <pc:docMk/>
            <pc:sldMasterMk cId="3983523583" sldId="2147483648"/>
            <pc:sldLayoutMk cId="2188278702" sldId="2147483650"/>
          </pc:sldLayoutMkLst>
          <pc:spChg chg="mod">
            <ac:chgData name="Mads Sejerøe Jørgensen" userId="855c9085-062d-4804-b0b4-6ddc3805a0c4" providerId="ADAL" clId="{FC401A86-2FAB-4082-94D0-9C51021243F0}" dt="2022-09-19T11:07:45.900" v="327" actId="207"/>
            <ac:spMkLst>
              <pc:docMk/>
              <pc:sldMasterMk cId="3983523583" sldId="2147483648"/>
              <pc:sldLayoutMk cId="2188278702" sldId="2147483650"/>
              <ac:spMk id="2" creationId="{62D4D6E2-238C-81DA-6672-8E52FCBD94FA}"/>
            </ac:spMkLst>
          </pc:spChg>
          <pc:spChg chg="mod">
            <ac:chgData name="Mads Sejerøe Jørgensen" userId="855c9085-062d-4804-b0b4-6ddc3805a0c4" providerId="ADAL" clId="{FC401A86-2FAB-4082-94D0-9C51021243F0}" dt="2022-06-09T09:56:47.176" v="20" actId="404"/>
            <ac:spMkLst>
              <pc:docMk/>
              <pc:sldMasterMk cId="3983523583" sldId="2147483648"/>
              <pc:sldLayoutMk cId="2188278702" sldId="2147483650"/>
              <ac:spMk id="3" creationId="{E06645EF-3F0C-C5D4-AB16-CB60F89D1FC1}"/>
            </ac:spMkLst>
          </pc:spChg>
        </pc:sldLayoutChg>
        <pc:sldLayoutChg chg="modSp">
          <pc:chgData name="Mads Sejerøe Jørgensen" userId="855c9085-062d-4804-b0b4-6ddc3805a0c4" providerId="ADAL" clId="{FC401A86-2FAB-4082-94D0-9C51021243F0}" dt="2022-06-09T09:57:05.183" v="24" actId="404"/>
          <pc:sldLayoutMkLst>
            <pc:docMk/>
            <pc:sldMasterMk cId="3983523583" sldId="2147483648"/>
            <pc:sldLayoutMk cId="1287674924" sldId="2147483651"/>
          </pc:sldLayoutMkLst>
          <pc:spChg chg="mod">
            <ac:chgData name="Mads Sejerøe Jørgensen" userId="855c9085-062d-4804-b0b4-6ddc3805a0c4" providerId="ADAL" clId="{FC401A86-2FAB-4082-94D0-9C51021243F0}" dt="2022-06-09T09:57:05.183" v="24" actId="404"/>
            <ac:spMkLst>
              <pc:docMk/>
              <pc:sldMasterMk cId="3983523583" sldId="2147483648"/>
              <pc:sldLayoutMk cId="1287674924" sldId="2147483651"/>
              <ac:spMk id="3" creationId="{849ED923-A112-E1A8-B3F2-2231ADE7B01E}"/>
            </ac:spMkLst>
          </pc:spChg>
        </pc:sldLayoutChg>
        <pc:sldLayoutChg chg="modSp">
          <pc:chgData name="Mads Sejerøe Jørgensen" userId="855c9085-062d-4804-b0b4-6ddc3805a0c4" providerId="ADAL" clId="{FC401A86-2FAB-4082-94D0-9C51021243F0}" dt="2022-06-09T09:58:05.286" v="30" actId="404"/>
          <pc:sldLayoutMkLst>
            <pc:docMk/>
            <pc:sldMasterMk cId="3983523583" sldId="2147483648"/>
            <pc:sldLayoutMk cId="307522756" sldId="2147483656"/>
          </pc:sldLayoutMkLst>
          <pc:spChg chg="mod">
            <ac:chgData name="Mads Sejerøe Jørgensen" userId="855c9085-062d-4804-b0b4-6ddc3805a0c4" providerId="ADAL" clId="{FC401A86-2FAB-4082-94D0-9C51021243F0}" dt="2022-06-09T09:57:51.382" v="28" actId="2711"/>
            <ac:spMkLst>
              <pc:docMk/>
              <pc:sldMasterMk cId="3983523583" sldId="2147483648"/>
              <pc:sldLayoutMk cId="307522756" sldId="2147483656"/>
              <ac:spMk id="2" creationId="{39D3DD9D-A850-D86B-688F-88AFE5E1A280}"/>
            </ac:spMkLst>
          </pc:spChg>
          <pc:spChg chg="mod">
            <ac:chgData name="Mads Sejerøe Jørgensen" userId="855c9085-062d-4804-b0b4-6ddc3805a0c4" providerId="ADAL" clId="{FC401A86-2FAB-4082-94D0-9C51021243F0}" dt="2022-06-09T09:58:05.286" v="30" actId="404"/>
            <ac:spMkLst>
              <pc:docMk/>
              <pc:sldMasterMk cId="3983523583" sldId="2147483648"/>
              <pc:sldLayoutMk cId="307522756" sldId="2147483656"/>
              <ac:spMk id="3" creationId="{F3AEE210-3246-FE89-92C6-45EC62E1BE0E}"/>
            </ac:spMkLst>
          </pc:spChg>
          <pc:spChg chg="mod">
            <ac:chgData name="Mads Sejerøe Jørgensen" userId="855c9085-062d-4804-b0b4-6ddc3805a0c4" providerId="ADAL" clId="{FC401A86-2FAB-4082-94D0-9C51021243F0}" dt="2022-06-09T09:57:44.886" v="27" actId="2711"/>
            <ac:spMkLst>
              <pc:docMk/>
              <pc:sldMasterMk cId="3983523583" sldId="2147483648"/>
              <pc:sldLayoutMk cId="307522756" sldId="2147483656"/>
              <ac:spMk id="4" creationId="{54F046E5-6597-ACE0-ADDB-9B356EF0CFEF}"/>
            </ac:spMkLst>
          </pc:spChg>
        </pc:sldLayoutChg>
        <pc:sldLayoutChg chg="modSp">
          <pc:chgData name="Mads Sejerøe Jørgensen" userId="855c9085-062d-4804-b0b4-6ddc3805a0c4" providerId="ADAL" clId="{FC401A86-2FAB-4082-94D0-9C51021243F0}" dt="2022-06-09T10:02:47.381" v="31" actId="2711"/>
          <pc:sldLayoutMkLst>
            <pc:docMk/>
            <pc:sldMasterMk cId="3983523583" sldId="2147483648"/>
            <pc:sldLayoutMk cId="76976494" sldId="2147483657"/>
          </pc:sldLayoutMkLst>
          <pc:spChg chg="mod">
            <ac:chgData name="Mads Sejerøe Jørgensen" userId="855c9085-062d-4804-b0b4-6ddc3805a0c4" providerId="ADAL" clId="{FC401A86-2FAB-4082-94D0-9C51021243F0}" dt="2022-06-09T09:57:34.611" v="26" actId="2711"/>
            <ac:spMkLst>
              <pc:docMk/>
              <pc:sldMasterMk cId="3983523583" sldId="2147483648"/>
              <pc:sldLayoutMk cId="76976494" sldId="2147483657"/>
              <ac:spMk id="2" creationId="{96ABA597-B6F5-96C6-BCBE-0950817150C8}"/>
            </ac:spMkLst>
          </pc:spChg>
          <pc:spChg chg="mod">
            <ac:chgData name="Mads Sejerøe Jørgensen" userId="855c9085-062d-4804-b0b4-6ddc3805a0c4" providerId="ADAL" clId="{FC401A86-2FAB-4082-94D0-9C51021243F0}" dt="2022-06-09T10:02:47.381" v="31" actId="2711"/>
            <ac:spMkLst>
              <pc:docMk/>
              <pc:sldMasterMk cId="3983523583" sldId="2147483648"/>
              <pc:sldLayoutMk cId="76976494" sldId="2147483657"/>
              <ac:spMk id="3" creationId="{82844241-B3DC-1505-C900-C294EFCC3C4D}"/>
            </ac:spMkLst>
          </pc:spChg>
          <pc:spChg chg="mod">
            <ac:chgData name="Mads Sejerøe Jørgensen" userId="855c9085-062d-4804-b0b4-6ddc3805a0c4" providerId="ADAL" clId="{FC401A86-2FAB-4082-94D0-9C51021243F0}" dt="2022-06-09T09:57:28.346" v="25" actId="2711"/>
            <ac:spMkLst>
              <pc:docMk/>
              <pc:sldMasterMk cId="3983523583" sldId="2147483648"/>
              <pc:sldLayoutMk cId="76976494" sldId="2147483657"/>
              <ac:spMk id="4" creationId="{1AB68A47-20FA-EFD8-68B7-AA5A0AA7896D}"/>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CD118-AE2D-AD4C-96B0-46C35B358BD3}" type="doc">
      <dgm:prSet loTypeId="urn:microsoft.com/office/officeart/2005/8/layout/radial1" loCatId="" qsTypeId="urn:microsoft.com/office/officeart/2005/8/quickstyle/simple1" qsCatId="simple" csTypeId="urn:microsoft.com/office/officeart/2005/8/colors/colorful1" csCatId="colorful" phldr="1"/>
      <dgm:spPr/>
      <dgm:t>
        <a:bodyPr/>
        <a:lstStyle/>
        <a:p>
          <a:endParaRPr lang="da-DK"/>
        </a:p>
      </dgm:t>
    </dgm:pt>
    <dgm:pt modelId="{EE990BAE-109F-0744-B9F5-BBB9DDF7B122}">
      <dgm:prSet phldrT="[Tekst]"/>
      <dgm:spPr/>
      <dgm:t>
        <a:bodyPr/>
        <a:lstStyle/>
        <a:p>
          <a:r>
            <a:rPr lang="da-DK" dirty="0">
              <a:latin typeface="Arial" panose="020B0604020202020204" pitchFamily="34" charset="0"/>
              <a:cs typeface="Arial" panose="020B0604020202020204" pitchFamily="34" charset="0"/>
            </a:rPr>
            <a:t>PRÆSTATION</a:t>
          </a:r>
        </a:p>
      </dgm:t>
    </dgm:pt>
    <dgm:pt modelId="{18481F95-C616-6246-B015-0C11B6B5FCEE}" type="parTrans" cxnId="{D41F2FCA-DBB6-A245-89A8-0BF9CCC15830}">
      <dgm:prSet/>
      <dgm:spPr/>
      <dgm:t>
        <a:bodyPr/>
        <a:lstStyle/>
        <a:p>
          <a:endParaRPr lang="da-DK"/>
        </a:p>
      </dgm:t>
    </dgm:pt>
    <dgm:pt modelId="{2D85C592-52BC-134A-A079-5BE164CA1B51}" type="sibTrans" cxnId="{D41F2FCA-DBB6-A245-89A8-0BF9CCC15830}">
      <dgm:prSet/>
      <dgm:spPr/>
      <dgm:t>
        <a:bodyPr/>
        <a:lstStyle/>
        <a:p>
          <a:endParaRPr lang="da-DK"/>
        </a:p>
      </dgm:t>
    </dgm:pt>
    <dgm:pt modelId="{0E3550D0-34FE-3D4C-86E2-9568AAD72C82}">
      <dgm:prSet phldrT="[Tekst]" custT="1"/>
      <dgm:spPr/>
      <dgm:t>
        <a:bodyPr/>
        <a:lstStyle/>
        <a:p>
          <a:r>
            <a:rPr lang="da-DK" sz="800" dirty="0">
              <a:latin typeface="Arial" panose="020B0604020202020204" pitchFamily="34" charset="0"/>
              <a:cs typeface="Arial" panose="020B0604020202020204" pitchFamily="34" charset="0"/>
            </a:rPr>
            <a:t>PLANLÆGNING/</a:t>
          </a:r>
        </a:p>
        <a:p>
          <a:r>
            <a:rPr lang="da-DK" sz="800" dirty="0">
              <a:latin typeface="Arial" panose="020B0604020202020204" pitchFamily="34" charset="0"/>
              <a:cs typeface="Arial" panose="020B0604020202020204" pitchFamily="34" charset="0"/>
            </a:rPr>
            <a:t>TIMING</a:t>
          </a:r>
        </a:p>
      </dgm:t>
    </dgm:pt>
    <dgm:pt modelId="{532DC7F1-7A68-9242-842B-A952E433E093}" type="parTrans" cxnId="{1FAA5123-BB16-BB40-8ECF-D439430FD785}">
      <dgm:prSet/>
      <dgm:spPr/>
      <dgm:t>
        <a:bodyPr/>
        <a:lstStyle/>
        <a:p>
          <a:endParaRPr lang="da-DK"/>
        </a:p>
      </dgm:t>
    </dgm:pt>
    <dgm:pt modelId="{F2E61D61-3CC5-E047-BEBC-4B2CC09FF704}" type="sibTrans" cxnId="{1FAA5123-BB16-BB40-8ECF-D439430FD785}">
      <dgm:prSet/>
      <dgm:spPr/>
      <dgm:t>
        <a:bodyPr/>
        <a:lstStyle/>
        <a:p>
          <a:endParaRPr lang="da-DK"/>
        </a:p>
      </dgm:t>
    </dgm:pt>
    <dgm:pt modelId="{B6767275-DBB7-9B4D-8406-7E24F1B19620}">
      <dgm:prSet phldrT="[Tekst]" custT="1"/>
      <dgm:spPr/>
      <dgm:t>
        <a:bodyPr/>
        <a:lstStyle/>
        <a:p>
          <a:r>
            <a:rPr lang="da-DK" sz="800" dirty="0">
              <a:latin typeface="Arial" panose="020B0604020202020204" pitchFamily="34" charset="0"/>
              <a:cs typeface="Arial" panose="020B0604020202020204" pitchFamily="34" charset="0"/>
            </a:rPr>
            <a:t>VARIATION</a:t>
          </a:r>
          <a:endParaRPr lang="da-DK" sz="900" dirty="0">
            <a:latin typeface="Arial" panose="020B0604020202020204" pitchFamily="34" charset="0"/>
            <a:cs typeface="Arial" panose="020B0604020202020204" pitchFamily="34" charset="0"/>
          </a:endParaRPr>
        </a:p>
      </dgm:t>
    </dgm:pt>
    <dgm:pt modelId="{05C59808-0200-2742-8EAE-885379022E00}" type="parTrans" cxnId="{8C62C222-9E35-1445-8442-64FDA891BE45}">
      <dgm:prSet/>
      <dgm:spPr/>
      <dgm:t>
        <a:bodyPr/>
        <a:lstStyle/>
        <a:p>
          <a:endParaRPr lang="da-DK"/>
        </a:p>
      </dgm:t>
    </dgm:pt>
    <dgm:pt modelId="{6A10F052-20A8-6748-B157-78A98E664B71}" type="sibTrans" cxnId="{8C62C222-9E35-1445-8442-64FDA891BE45}">
      <dgm:prSet/>
      <dgm:spPr/>
      <dgm:t>
        <a:bodyPr/>
        <a:lstStyle/>
        <a:p>
          <a:endParaRPr lang="da-DK"/>
        </a:p>
      </dgm:t>
    </dgm:pt>
    <dgm:pt modelId="{B4E6EF8B-D0B1-2042-BA67-EF4DC30694FD}">
      <dgm:prSet phldrT="[Tekst]" custT="1"/>
      <dgm:spPr/>
      <dgm:t>
        <a:bodyPr/>
        <a:lstStyle/>
        <a:p>
          <a:r>
            <a:rPr lang="da-DK" sz="800" dirty="0">
              <a:latin typeface="Arial" panose="020B0604020202020204" pitchFamily="34" charset="0"/>
              <a:cs typeface="Arial" panose="020B0604020202020204" pitchFamily="34" charset="0"/>
            </a:rPr>
            <a:t>ENERGIINDTAG/</a:t>
          </a:r>
        </a:p>
        <a:p>
          <a:r>
            <a:rPr lang="da-DK" sz="800" dirty="0">
              <a:latin typeface="Arial" panose="020B0604020202020204" pitchFamily="34" charset="0"/>
              <a:cs typeface="Arial" panose="020B0604020202020204" pitchFamily="34" charset="0"/>
            </a:rPr>
            <a:t>MADMÆNGDER</a:t>
          </a:r>
        </a:p>
      </dgm:t>
    </dgm:pt>
    <dgm:pt modelId="{A55ED9D3-619D-9C48-9395-3DB6F1FBE3A4}" type="parTrans" cxnId="{192D2141-7966-514E-A9AB-CD200AAECC52}">
      <dgm:prSet/>
      <dgm:spPr/>
      <dgm:t>
        <a:bodyPr/>
        <a:lstStyle/>
        <a:p>
          <a:endParaRPr lang="da-DK"/>
        </a:p>
      </dgm:t>
    </dgm:pt>
    <dgm:pt modelId="{329E49D3-2721-8148-83A1-E5A40576A8E3}" type="sibTrans" cxnId="{192D2141-7966-514E-A9AB-CD200AAECC52}">
      <dgm:prSet/>
      <dgm:spPr/>
      <dgm:t>
        <a:bodyPr/>
        <a:lstStyle/>
        <a:p>
          <a:endParaRPr lang="da-DK"/>
        </a:p>
      </dgm:t>
    </dgm:pt>
    <dgm:pt modelId="{7419CB54-8D7E-4D45-A767-B453C5E72EB0}">
      <dgm:prSet phldrT="[Tekst]"/>
      <dgm:spPr/>
      <dgm:t>
        <a:bodyPr/>
        <a:lstStyle/>
        <a:p>
          <a:r>
            <a:rPr lang="da-DK" dirty="0">
              <a:latin typeface="Arial" panose="020B0604020202020204" pitchFamily="34" charset="0"/>
              <a:cs typeface="Arial" panose="020B0604020202020204" pitchFamily="34" charset="0"/>
            </a:rPr>
            <a:t>TILPASNING/</a:t>
          </a:r>
        </a:p>
        <a:p>
          <a:r>
            <a:rPr lang="da-DK" dirty="0">
              <a:latin typeface="Arial" panose="020B0604020202020204" pitchFamily="34" charset="0"/>
              <a:cs typeface="Arial" panose="020B0604020202020204" pitchFamily="34" charset="0"/>
            </a:rPr>
            <a:t>JUSTERING</a:t>
          </a:r>
        </a:p>
      </dgm:t>
    </dgm:pt>
    <dgm:pt modelId="{D6DE02F3-B430-7E4A-934A-2F9FAC410FFA}" type="parTrans" cxnId="{E752DE0E-C876-9047-878D-0A2DD0F810A7}">
      <dgm:prSet/>
      <dgm:spPr/>
      <dgm:t>
        <a:bodyPr/>
        <a:lstStyle/>
        <a:p>
          <a:endParaRPr lang="da-DK"/>
        </a:p>
      </dgm:t>
    </dgm:pt>
    <dgm:pt modelId="{D094C9AC-F2C0-7A48-ADF3-E29DFA83B72C}" type="sibTrans" cxnId="{E752DE0E-C876-9047-878D-0A2DD0F810A7}">
      <dgm:prSet/>
      <dgm:spPr/>
      <dgm:t>
        <a:bodyPr/>
        <a:lstStyle/>
        <a:p>
          <a:endParaRPr lang="da-DK"/>
        </a:p>
      </dgm:t>
    </dgm:pt>
    <dgm:pt modelId="{532642D1-12FF-E849-8EC4-4FB23D852C5B}">
      <dgm:prSet/>
      <dgm:spPr/>
      <dgm:t>
        <a:bodyPr/>
        <a:lstStyle/>
        <a:p>
          <a:r>
            <a:rPr lang="da-DK" dirty="0">
              <a:latin typeface="Arial" panose="020B0604020202020204" pitchFamily="34" charset="0"/>
              <a:cs typeface="Arial" panose="020B0604020202020204" pitchFamily="34" charset="0"/>
            </a:rPr>
            <a:t>ANTAL MÅLTIDER OG FORDELING</a:t>
          </a:r>
        </a:p>
      </dgm:t>
    </dgm:pt>
    <dgm:pt modelId="{F3F8948E-9214-5E43-873D-1B278D5F8299}" type="parTrans" cxnId="{666E4C49-EE30-AF4D-B2E0-1D2C4B25B271}">
      <dgm:prSet/>
      <dgm:spPr/>
      <dgm:t>
        <a:bodyPr/>
        <a:lstStyle/>
        <a:p>
          <a:endParaRPr lang="da-DK"/>
        </a:p>
      </dgm:t>
    </dgm:pt>
    <dgm:pt modelId="{EE4AB74C-5705-B942-9C27-D7778EA2ECD5}" type="sibTrans" cxnId="{666E4C49-EE30-AF4D-B2E0-1D2C4B25B271}">
      <dgm:prSet/>
      <dgm:spPr/>
      <dgm:t>
        <a:bodyPr/>
        <a:lstStyle/>
        <a:p>
          <a:endParaRPr lang="da-DK"/>
        </a:p>
      </dgm:t>
    </dgm:pt>
    <dgm:pt modelId="{F730923B-FB17-824A-88E3-ADB902F853BB}">
      <dgm:prSet/>
      <dgm:spPr/>
      <dgm:t>
        <a:bodyPr/>
        <a:lstStyle/>
        <a:p>
          <a:r>
            <a:rPr lang="da-DK" dirty="0">
              <a:latin typeface="Arial" panose="020B0604020202020204" pitchFamily="34" charset="0"/>
              <a:cs typeface="Arial" panose="020B0604020202020204" pitchFamily="34" charset="0"/>
            </a:rPr>
            <a:t>REPARATIONSMAD</a:t>
          </a:r>
        </a:p>
      </dgm:t>
    </dgm:pt>
    <dgm:pt modelId="{41DE9C5A-02CB-754F-B74C-B2D76C3126EA}" type="parTrans" cxnId="{F95E00A5-88DA-5245-BD4D-FF6FA05E3934}">
      <dgm:prSet/>
      <dgm:spPr/>
      <dgm:t>
        <a:bodyPr/>
        <a:lstStyle/>
        <a:p>
          <a:endParaRPr lang="da-DK"/>
        </a:p>
      </dgm:t>
    </dgm:pt>
    <dgm:pt modelId="{5CF86BEA-D52B-9B4A-A41D-4BC3724DADF6}" type="sibTrans" cxnId="{F95E00A5-88DA-5245-BD4D-FF6FA05E3934}">
      <dgm:prSet/>
      <dgm:spPr/>
      <dgm:t>
        <a:bodyPr/>
        <a:lstStyle/>
        <a:p>
          <a:endParaRPr lang="da-DK"/>
        </a:p>
      </dgm:t>
    </dgm:pt>
    <dgm:pt modelId="{5405BE09-B2D5-4C49-98AE-3C3A264BABD3}">
      <dgm:prSet/>
      <dgm:spPr/>
      <dgm:t>
        <a:bodyPr/>
        <a:lstStyle/>
        <a:p>
          <a:r>
            <a:rPr lang="da-DK" dirty="0">
              <a:latin typeface="Arial" panose="020B0604020202020204" pitchFamily="34" charset="0"/>
              <a:cs typeface="Arial" panose="020B0604020202020204" pitchFamily="34" charset="0"/>
            </a:rPr>
            <a:t>VÆSKE</a:t>
          </a:r>
        </a:p>
      </dgm:t>
    </dgm:pt>
    <dgm:pt modelId="{7A4B4BDE-6631-804E-946F-DCF81FAAAE6C}" type="parTrans" cxnId="{249EE275-FF94-7C4A-9258-C2E266F3CE71}">
      <dgm:prSet/>
      <dgm:spPr/>
      <dgm:t>
        <a:bodyPr/>
        <a:lstStyle/>
        <a:p>
          <a:endParaRPr lang="da-DK"/>
        </a:p>
      </dgm:t>
    </dgm:pt>
    <dgm:pt modelId="{CCB2581A-5BF4-8A41-8DCE-46DB6B783F8B}" type="sibTrans" cxnId="{249EE275-FF94-7C4A-9258-C2E266F3CE71}">
      <dgm:prSet/>
      <dgm:spPr/>
      <dgm:t>
        <a:bodyPr/>
        <a:lstStyle/>
        <a:p>
          <a:endParaRPr lang="da-DK"/>
        </a:p>
      </dgm:t>
    </dgm:pt>
    <dgm:pt modelId="{1136E8D1-3E1C-2649-9E52-2AABA1E0FCAE}" type="pres">
      <dgm:prSet presAssocID="{79ACD118-AE2D-AD4C-96B0-46C35B358BD3}" presName="cycle" presStyleCnt="0">
        <dgm:presLayoutVars>
          <dgm:chMax val="1"/>
          <dgm:dir/>
          <dgm:animLvl val="ctr"/>
          <dgm:resizeHandles val="exact"/>
        </dgm:presLayoutVars>
      </dgm:prSet>
      <dgm:spPr/>
    </dgm:pt>
    <dgm:pt modelId="{3CBABB1E-4FAB-354C-835A-2556E374E128}" type="pres">
      <dgm:prSet presAssocID="{EE990BAE-109F-0744-B9F5-BBB9DDF7B122}" presName="centerShape" presStyleLbl="node0" presStyleIdx="0" presStyleCnt="1"/>
      <dgm:spPr/>
    </dgm:pt>
    <dgm:pt modelId="{EC4E20C1-A5C6-D24A-98EE-3E6A39ED1BB3}" type="pres">
      <dgm:prSet presAssocID="{532DC7F1-7A68-9242-842B-A952E433E093}" presName="Name9" presStyleLbl="parChTrans1D2" presStyleIdx="0" presStyleCnt="7"/>
      <dgm:spPr/>
    </dgm:pt>
    <dgm:pt modelId="{071F2D71-8E23-0E49-B196-2DA434EABAC1}" type="pres">
      <dgm:prSet presAssocID="{532DC7F1-7A68-9242-842B-A952E433E093}" presName="connTx" presStyleLbl="parChTrans1D2" presStyleIdx="0" presStyleCnt="7"/>
      <dgm:spPr/>
    </dgm:pt>
    <dgm:pt modelId="{3A66664A-8C21-CB4F-B9AE-CB64071F586A}" type="pres">
      <dgm:prSet presAssocID="{0E3550D0-34FE-3D4C-86E2-9568AAD72C82}" presName="node" presStyleLbl="node1" presStyleIdx="0" presStyleCnt="7">
        <dgm:presLayoutVars>
          <dgm:bulletEnabled val="1"/>
        </dgm:presLayoutVars>
      </dgm:prSet>
      <dgm:spPr/>
    </dgm:pt>
    <dgm:pt modelId="{AFC30438-490F-2A47-BBE8-1D2A9FBFDB6E}" type="pres">
      <dgm:prSet presAssocID="{05C59808-0200-2742-8EAE-885379022E00}" presName="Name9" presStyleLbl="parChTrans1D2" presStyleIdx="1" presStyleCnt="7"/>
      <dgm:spPr/>
    </dgm:pt>
    <dgm:pt modelId="{3A8AED74-4738-4740-8532-FFA932CBBE61}" type="pres">
      <dgm:prSet presAssocID="{05C59808-0200-2742-8EAE-885379022E00}" presName="connTx" presStyleLbl="parChTrans1D2" presStyleIdx="1" presStyleCnt="7"/>
      <dgm:spPr/>
    </dgm:pt>
    <dgm:pt modelId="{DD1AF623-4A8A-E842-9F11-8E2D788871CD}" type="pres">
      <dgm:prSet presAssocID="{B6767275-DBB7-9B4D-8406-7E24F1B19620}" presName="node" presStyleLbl="node1" presStyleIdx="1" presStyleCnt="7">
        <dgm:presLayoutVars>
          <dgm:bulletEnabled val="1"/>
        </dgm:presLayoutVars>
      </dgm:prSet>
      <dgm:spPr/>
    </dgm:pt>
    <dgm:pt modelId="{A6116FBD-32BB-674A-837B-D18ECFA45668}" type="pres">
      <dgm:prSet presAssocID="{A55ED9D3-619D-9C48-9395-3DB6F1FBE3A4}" presName="Name9" presStyleLbl="parChTrans1D2" presStyleIdx="2" presStyleCnt="7"/>
      <dgm:spPr/>
    </dgm:pt>
    <dgm:pt modelId="{59534238-B8E7-C34D-84F4-BA8A594F9E00}" type="pres">
      <dgm:prSet presAssocID="{A55ED9D3-619D-9C48-9395-3DB6F1FBE3A4}" presName="connTx" presStyleLbl="parChTrans1D2" presStyleIdx="2" presStyleCnt="7"/>
      <dgm:spPr/>
    </dgm:pt>
    <dgm:pt modelId="{DB66E781-16FD-3A40-B09C-1EBCDB4F2A59}" type="pres">
      <dgm:prSet presAssocID="{B4E6EF8B-D0B1-2042-BA67-EF4DC30694FD}" presName="node" presStyleLbl="node1" presStyleIdx="2" presStyleCnt="7">
        <dgm:presLayoutVars>
          <dgm:bulletEnabled val="1"/>
        </dgm:presLayoutVars>
      </dgm:prSet>
      <dgm:spPr/>
    </dgm:pt>
    <dgm:pt modelId="{12CF3C7E-01E8-1D45-8E32-9A6F838FAF55}" type="pres">
      <dgm:prSet presAssocID="{D6DE02F3-B430-7E4A-934A-2F9FAC410FFA}" presName="Name9" presStyleLbl="parChTrans1D2" presStyleIdx="3" presStyleCnt="7"/>
      <dgm:spPr/>
    </dgm:pt>
    <dgm:pt modelId="{98A1F9A4-4651-744C-A5B2-2AF75F7DA558}" type="pres">
      <dgm:prSet presAssocID="{D6DE02F3-B430-7E4A-934A-2F9FAC410FFA}" presName="connTx" presStyleLbl="parChTrans1D2" presStyleIdx="3" presStyleCnt="7"/>
      <dgm:spPr/>
    </dgm:pt>
    <dgm:pt modelId="{C8BD65C2-2E77-2A4D-AEF1-3E72C3FE124A}" type="pres">
      <dgm:prSet presAssocID="{7419CB54-8D7E-4D45-A767-B453C5E72EB0}" presName="node" presStyleLbl="node1" presStyleIdx="3" presStyleCnt="7">
        <dgm:presLayoutVars>
          <dgm:bulletEnabled val="1"/>
        </dgm:presLayoutVars>
      </dgm:prSet>
      <dgm:spPr/>
    </dgm:pt>
    <dgm:pt modelId="{2AE94DB3-D040-314D-8658-DDA6586AC99C}" type="pres">
      <dgm:prSet presAssocID="{F3F8948E-9214-5E43-873D-1B278D5F8299}" presName="Name9" presStyleLbl="parChTrans1D2" presStyleIdx="4" presStyleCnt="7"/>
      <dgm:spPr/>
    </dgm:pt>
    <dgm:pt modelId="{344BDA94-3AA1-634F-8259-80AECA14F70A}" type="pres">
      <dgm:prSet presAssocID="{F3F8948E-9214-5E43-873D-1B278D5F8299}" presName="connTx" presStyleLbl="parChTrans1D2" presStyleIdx="4" presStyleCnt="7"/>
      <dgm:spPr/>
    </dgm:pt>
    <dgm:pt modelId="{2BD1D430-F89F-FE48-A60E-F6777A118798}" type="pres">
      <dgm:prSet presAssocID="{532642D1-12FF-E849-8EC4-4FB23D852C5B}" presName="node" presStyleLbl="node1" presStyleIdx="4" presStyleCnt="7">
        <dgm:presLayoutVars>
          <dgm:bulletEnabled val="1"/>
        </dgm:presLayoutVars>
      </dgm:prSet>
      <dgm:spPr/>
    </dgm:pt>
    <dgm:pt modelId="{34104002-368A-2545-B2FD-413BF17741FE}" type="pres">
      <dgm:prSet presAssocID="{41DE9C5A-02CB-754F-B74C-B2D76C3126EA}" presName="Name9" presStyleLbl="parChTrans1D2" presStyleIdx="5" presStyleCnt="7"/>
      <dgm:spPr/>
    </dgm:pt>
    <dgm:pt modelId="{E1B354D7-C03A-B84D-AC0B-17AAEC109F54}" type="pres">
      <dgm:prSet presAssocID="{41DE9C5A-02CB-754F-B74C-B2D76C3126EA}" presName="connTx" presStyleLbl="parChTrans1D2" presStyleIdx="5" presStyleCnt="7"/>
      <dgm:spPr/>
    </dgm:pt>
    <dgm:pt modelId="{1AA756AE-2F01-9C4D-A8D0-92692A63E943}" type="pres">
      <dgm:prSet presAssocID="{F730923B-FB17-824A-88E3-ADB902F853BB}" presName="node" presStyleLbl="node1" presStyleIdx="5" presStyleCnt="7">
        <dgm:presLayoutVars>
          <dgm:bulletEnabled val="1"/>
        </dgm:presLayoutVars>
      </dgm:prSet>
      <dgm:spPr/>
    </dgm:pt>
    <dgm:pt modelId="{C04EBB98-FDFD-C142-9D87-A43E0D57F393}" type="pres">
      <dgm:prSet presAssocID="{7A4B4BDE-6631-804E-946F-DCF81FAAAE6C}" presName="Name9" presStyleLbl="parChTrans1D2" presStyleIdx="6" presStyleCnt="7"/>
      <dgm:spPr/>
    </dgm:pt>
    <dgm:pt modelId="{B37A2BCC-A843-644E-A8B1-22561D38CFCF}" type="pres">
      <dgm:prSet presAssocID="{7A4B4BDE-6631-804E-946F-DCF81FAAAE6C}" presName="connTx" presStyleLbl="parChTrans1D2" presStyleIdx="6" presStyleCnt="7"/>
      <dgm:spPr/>
    </dgm:pt>
    <dgm:pt modelId="{37CEC4B6-9130-EE41-B316-AE1F3B4614B5}" type="pres">
      <dgm:prSet presAssocID="{5405BE09-B2D5-4C49-98AE-3C3A264BABD3}" presName="node" presStyleLbl="node1" presStyleIdx="6" presStyleCnt="7">
        <dgm:presLayoutVars>
          <dgm:bulletEnabled val="1"/>
        </dgm:presLayoutVars>
      </dgm:prSet>
      <dgm:spPr/>
    </dgm:pt>
  </dgm:ptLst>
  <dgm:cxnLst>
    <dgm:cxn modelId="{CAEBA00A-A253-1B4C-B086-EC0285C8E64B}" type="presOf" srcId="{F730923B-FB17-824A-88E3-ADB902F853BB}" destId="{1AA756AE-2F01-9C4D-A8D0-92692A63E943}" srcOrd="0" destOrd="0" presId="urn:microsoft.com/office/officeart/2005/8/layout/radial1"/>
    <dgm:cxn modelId="{6CE3770D-CB28-F94F-A7D3-76964CD5A72D}" type="presOf" srcId="{41DE9C5A-02CB-754F-B74C-B2D76C3126EA}" destId="{34104002-368A-2545-B2FD-413BF17741FE}" srcOrd="0" destOrd="0" presId="urn:microsoft.com/office/officeart/2005/8/layout/radial1"/>
    <dgm:cxn modelId="{4790580E-F86F-A046-B95C-34DB29EC7D69}" type="presOf" srcId="{532DC7F1-7A68-9242-842B-A952E433E093}" destId="{EC4E20C1-A5C6-D24A-98EE-3E6A39ED1BB3}" srcOrd="0" destOrd="0" presId="urn:microsoft.com/office/officeart/2005/8/layout/radial1"/>
    <dgm:cxn modelId="{E752DE0E-C876-9047-878D-0A2DD0F810A7}" srcId="{EE990BAE-109F-0744-B9F5-BBB9DDF7B122}" destId="{7419CB54-8D7E-4D45-A767-B453C5E72EB0}" srcOrd="3" destOrd="0" parTransId="{D6DE02F3-B430-7E4A-934A-2F9FAC410FFA}" sibTransId="{D094C9AC-F2C0-7A48-ADF3-E29DFA83B72C}"/>
    <dgm:cxn modelId="{72BC5E1B-2098-C44E-8573-9FEDDD267EAB}" type="presOf" srcId="{B4E6EF8B-D0B1-2042-BA67-EF4DC30694FD}" destId="{DB66E781-16FD-3A40-B09C-1EBCDB4F2A59}" srcOrd="0" destOrd="0" presId="urn:microsoft.com/office/officeart/2005/8/layout/radial1"/>
    <dgm:cxn modelId="{8C62C222-9E35-1445-8442-64FDA891BE45}" srcId="{EE990BAE-109F-0744-B9F5-BBB9DDF7B122}" destId="{B6767275-DBB7-9B4D-8406-7E24F1B19620}" srcOrd="1" destOrd="0" parTransId="{05C59808-0200-2742-8EAE-885379022E00}" sibTransId="{6A10F052-20A8-6748-B157-78A98E664B71}"/>
    <dgm:cxn modelId="{1FAA5123-BB16-BB40-8ECF-D439430FD785}" srcId="{EE990BAE-109F-0744-B9F5-BBB9DDF7B122}" destId="{0E3550D0-34FE-3D4C-86E2-9568AAD72C82}" srcOrd="0" destOrd="0" parTransId="{532DC7F1-7A68-9242-842B-A952E433E093}" sibTransId="{F2E61D61-3CC5-E047-BEBC-4B2CC09FF704}"/>
    <dgm:cxn modelId="{18419D29-D653-1045-9549-CCF7EB543561}" type="presOf" srcId="{05C59808-0200-2742-8EAE-885379022E00}" destId="{3A8AED74-4738-4740-8532-FFA932CBBE61}" srcOrd="1" destOrd="0" presId="urn:microsoft.com/office/officeart/2005/8/layout/radial1"/>
    <dgm:cxn modelId="{F88A9B2F-3C63-0E44-85D3-ABC7CB8377EC}" type="presOf" srcId="{5405BE09-B2D5-4C49-98AE-3C3A264BABD3}" destId="{37CEC4B6-9130-EE41-B316-AE1F3B4614B5}" srcOrd="0" destOrd="0" presId="urn:microsoft.com/office/officeart/2005/8/layout/radial1"/>
    <dgm:cxn modelId="{23251F34-EA0B-8A43-B902-25B84DAB93A9}" type="presOf" srcId="{F3F8948E-9214-5E43-873D-1B278D5F8299}" destId="{344BDA94-3AA1-634F-8259-80AECA14F70A}" srcOrd="1" destOrd="0" presId="urn:microsoft.com/office/officeart/2005/8/layout/radial1"/>
    <dgm:cxn modelId="{FFD3C43B-D6BC-0041-863A-EA41263069C4}" type="presOf" srcId="{41DE9C5A-02CB-754F-B74C-B2D76C3126EA}" destId="{E1B354D7-C03A-B84D-AC0B-17AAEC109F54}" srcOrd="1" destOrd="0" presId="urn:microsoft.com/office/officeart/2005/8/layout/radial1"/>
    <dgm:cxn modelId="{192D2141-7966-514E-A9AB-CD200AAECC52}" srcId="{EE990BAE-109F-0744-B9F5-BBB9DDF7B122}" destId="{B4E6EF8B-D0B1-2042-BA67-EF4DC30694FD}" srcOrd="2" destOrd="0" parTransId="{A55ED9D3-619D-9C48-9395-3DB6F1FBE3A4}" sibTransId="{329E49D3-2721-8148-83A1-E5A40576A8E3}"/>
    <dgm:cxn modelId="{666E4C49-EE30-AF4D-B2E0-1D2C4B25B271}" srcId="{EE990BAE-109F-0744-B9F5-BBB9DDF7B122}" destId="{532642D1-12FF-E849-8EC4-4FB23D852C5B}" srcOrd="4" destOrd="0" parTransId="{F3F8948E-9214-5E43-873D-1B278D5F8299}" sibTransId="{EE4AB74C-5705-B942-9C27-D7778EA2ECD5}"/>
    <dgm:cxn modelId="{4D53556A-87A1-8C4A-A0C6-EBF1701A8CC6}" type="presOf" srcId="{D6DE02F3-B430-7E4A-934A-2F9FAC410FFA}" destId="{12CF3C7E-01E8-1D45-8E32-9A6F838FAF55}" srcOrd="0" destOrd="0" presId="urn:microsoft.com/office/officeart/2005/8/layout/radial1"/>
    <dgm:cxn modelId="{249EE275-FF94-7C4A-9258-C2E266F3CE71}" srcId="{EE990BAE-109F-0744-B9F5-BBB9DDF7B122}" destId="{5405BE09-B2D5-4C49-98AE-3C3A264BABD3}" srcOrd="6" destOrd="0" parTransId="{7A4B4BDE-6631-804E-946F-DCF81FAAAE6C}" sibTransId="{CCB2581A-5BF4-8A41-8DCE-46DB6B783F8B}"/>
    <dgm:cxn modelId="{DE23AC76-9835-9A40-ABA4-E48278BF94DF}" type="presOf" srcId="{7419CB54-8D7E-4D45-A767-B453C5E72EB0}" destId="{C8BD65C2-2E77-2A4D-AEF1-3E72C3FE124A}" srcOrd="0" destOrd="0" presId="urn:microsoft.com/office/officeart/2005/8/layout/radial1"/>
    <dgm:cxn modelId="{BA718F57-A7DE-B741-82EC-33584CC4FBDB}" type="presOf" srcId="{A55ED9D3-619D-9C48-9395-3DB6F1FBE3A4}" destId="{59534238-B8E7-C34D-84F4-BA8A594F9E00}" srcOrd="1" destOrd="0" presId="urn:microsoft.com/office/officeart/2005/8/layout/radial1"/>
    <dgm:cxn modelId="{6A43787C-5E7C-B24A-8A1B-C090154C4A36}" type="presOf" srcId="{EE990BAE-109F-0744-B9F5-BBB9DDF7B122}" destId="{3CBABB1E-4FAB-354C-835A-2556E374E128}" srcOrd="0" destOrd="0" presId="urn:microsoft.com/office/officeart/2005/8/layout/radial1"/>
    <dgm:cxn modelId="{8EA4A489-C41F-0640-9244-ED78AFD74838}" type="presOf" srcId="{79ACD118-AE2D-AD4C-96B0-46C35B358BD3}" destId="{1136E8D1-3E1C-2649-9E52-2AABA1E0FCAE}" srcOrd="0" destOrd="0" presId="urn:microsoft.com/office/officeart/2005/8/layout/radial1"/>
    <dgm:cxn modelId="{1EE7EE8B-6C14-264A-B32E-001C77308B12}" type="presOf" srcId="{7A4B4BDE-6631-804E-946F-DCF81FAAAE6C}" destId="{C04EBB98-FDFD-C142-9D87-A43E0D57F393}" srcOrd="0" destOrd="0" presId="urn:microsoft.com/office/officeart/2005/8/layout/radial1"/>
    <dgm:cxn modelId="{D2F2DC9D-6744-564E-9618-3FAC062048A5}" type="presOf" srcId="{B6767275-DBB7-9B4D-8406-7E24F1B19620}" destId="{DD1AF623-4A8A-E842-9F11-8E2D788871CD}" srcOrd="0" destOrd="0" presId="urn:microsoft.com/office/officeart/2005/8/layout/radial1"/>
    <dgm:cxn modelId="{F95E00A5-88DA-5245-BD4D-FF6FA05E3934}" srcId="{EE990BAE-109F-0744-B9F5-BBB9DDF7B122}" destId="{F730923B-FB17-824A-88E3-ADB902F853BB}" srcOrd="5" destOrd="0" parTransId="{41DE9C5A-02CB-754F-B74C-B2D76C3126EA}" sibTransId="{5CF86BEA-D52B-9B4A-A41D-4BC3724DADF6}"/>
    <dgm:cxn modelId="{279FDBB1-3474-7B4D-B9B1-F215EEEB3751}" type="presOf" srcId="{A55ED9D3-619D-9C48-9395-3DB6F1FBE3A4}" destId="{A6116FBD-32BB-674A-837B-D18ECFA45668}" srcOrd="0" destOrd="0" presId="urn:microsoft.com/office/officeart/2005/8/layout/radial1"/>
    <dgm:cxn modelId="{D39F46BD-3C74-1F4E-B9CB-FE63E00FE7EE}" type="presOf" srcId="{0E3550D0-34FE-3D4C-86E2-9568AAD72C82}" destId="{3A66664A-8C21-CB4F-B9AE-CB64071F586A}" srcOrd="0" destOrd="0" presId="urn:microsoft.com/office/officeart/2005/8/layout/radial1"/>
    <dgm:cxn modelId="{DFFB8BC3-CCAB-5D48-8E91-8599834AACB7}" type="presOf" srcId="{05C59808-0200-2742-8EAE-885379022E00}" destId="{AFC30438-490F-2A47-BBE8-1D2A9FBFDB6E}" srcOrd="0" destOrd="0" presId="urn:microsoft.com/office/officeart/2005/8/layout/radial1"/>
    <dgm:cxn modelId="{9F5FD3C4-1046-E341-9F52-0266990AE76E}" type="presOf" srcId="{F3F8948E-9214-5E43-873D-1B278D5F8299}" destId="{2AE94DB3-D040-314D-8658-DDA6586AC99C}" srcOrd="0" destOrd="0" presId="urn:microsoft.com/office/officeart/2005/8/layout/radial1"/>
    <dgm:cxn modelId="{D41F2FCA-DBB6-A245-89A8-0BF9CCC15830}" srcId="{79ACD118-AE2D-AD4C-96B0-46C35B358BD3}" destId="{EE990BAE-109F-0744-B9F5-BBB9DDF7B122}" srcOrd="0" destOrd="0" parTransId="{18481F95-C616-6246-B015-0C11B6B5FCEE}" sibTransId="{2D85C592-52BC-134A-A079-5BE164CA1B51}"/>
    <dgm:cxn modelId="{C2E5ABD4-F490-7949-A269-777D128CEED4}" type="presOf" srcId="{D6DE02F3-B430-7E4A-934A-2F9FAC410FFA}" destId="{98A1F9A4-4651-744C-A5B2-2AF75F7DA558}" srcOrd="1" destOrd="0" presId="urn:microsoft.com/office/officeart/2005/8/layout/radial1"/>
    <dgm:cxn modelId="{26C315E8-9BED-2F45-915B-D5C0DF8EF02C}" type="presOf" srcId="{532DC7F1-7A68-9242-842B-A952E433E093}" destId="{071F2D71-8E23-0E49-B196-2DA434EABAC1}" srcOrd="1" destOrd="0" presId="urn:microsoft.com/office/officeart/2005/8/layout/radial1"/>
    <dgm:cxn modelId="{311FB5EB-CAA4-D441-A5CB-94DAA34ADFCF}" type="presOf" srcId="{7A4B4BDE-6631-804E-946F-DCF81FAAAE6C}" destId="{B37A2BCC-A843-644E-A8B1-22561D38CFCF}" srcOrd="1" destOrd="0" presId="urn:microsoft.com/office/officeart/2005/8/layout/radial1"/>
    <dgm:cxn modelId="{30F4A3EC-6439-9444-86F2-56A550173935}" type="presOf" srcId="{532642D1-12FF-E849-8EC4-4FB23D852C5B}" destId="{2BD1D430-F89F-FE48-A60E-F6777A118798}" srcOrd="0" destOrd="0" presId="urn:microsoft.com/office/officeart/2005/8/layout/radial1"/>
    <dgm:cxn modelId="{871E6505-B54A-AD4D-AFD0-C7EA3E1391ED}" type="presParOf" srcId="{1136E8D1-3E1C-2649-9E52-2AABA1E0FCAE}" destId="{3CBABB1E-4FAB-354C-835A-2556E374E128}" srcOrd="0" destOrd="0" presId="urn:microsoft.com/office/officeart/2005/8/layout/radial1"/>
    <dgm:cxn modelId="{6926D6C7-D67B-DE4A-ADC5-33E501D60370}" type="presParOf" srcId="{1136E8D1-3E1C-2649-9E52-2AABA1E0FCAE}" destId="{EC4E20C1-A5C6-D24A-98EE-3E6A39ED1BB3}" srcOrd="1" destOrd="0" presId="urn:microsoft.com/office/officeart/2005/8/layout/radial1"/>
    <dgm:cxn modelId="{BB697C65-871A-C945-A3BD-E331945ABE37}" type="presParOf" srcId="{EC4E20C1-A5C6-D24A-98EE-3E6A39ED1BB3}" destId="{071F2D71-8E23-0E49-B196-2DA434EABAC1}" srcOrd="0" destOrd="0" presId="urn:microsoft.com/office/officeart/2005/8/layout/radial1"/>
    <dgm:cxn modelId="{29A3BCD4-0744-2742-8AF0-5DA6A77F0A67}" type="presParOf" srcId="{1136E8D1-3E1C-2649-9E52-2AABA1E0FCAE}" destId="{3A66664A-8C21-CB4F-B9AE-CB64071F586A}" srcOrd="2" destOrd="0" presId="urn:microsoft.com/office/officeart/2005/8/layout/radial1"/>
    <dgm:cxn modelId="{50872EA9-2C26-DC46-8E41-92ABBECCA31F}" type="presParOf" srcId="{1136E8D1-3E1C-2649-9E52-2AABA1E0FCAE}" destId="{AFC30438-490F-2A47-BBE8-1D2A9FBFDB6E}" srcOrd="3" destOrd="0" presId="urn:microsoft.com/office/officeart/2005/8/layout/radial1"/>
    <dgm:cxn modelId="{A4FEE418-E4DA-8D4F-A712-E7CFD61DA247}" type="presParOf" srcId="{AFC30438-490F-2A47-BBE8-1D2A9FBFDB6E}" destId="{3A8AED74-4738-4740-8532-FFA932CBBE61}" srcOrd="0" destOrd="0" presId="urn:microsoft.com/office/officeart/2005/8/layout/radial1"/>
    <dgm:cxn modelId="{7373BE7A-C749-F042-B1C2-FD6165673DD5}" type="presParOf" srcId="{1136E8D1-3E1C-2649-9E52-2AABA1E0FCAE}" destId="{DD1AF623-4A8A-E842-9F11-8E2D788871CD}" srcOrd="4" destOrd="0" presId="urn:microsoft.com/office/officeart/2005/8/layout/radial1"/>
    <dgm:cxn modelId="{9D84C668-34FE-864C-968A-6C550EEA5C73}" type="presParOf" srcId="{1136E8D1-3E1C-2649-9E52-2AABA1E0FCAE}" destId="{A6116FBD-32BB-674A-837B-D18ECFA45668}" srcOrd="5" destOrd="0" presId="urn:microsoft.com/office/officeart/2005/8/layout/radial1"/>
    <dgm:cxn modelId="{C73C32CC-9E74-DD4E-B026-3D3BF8E5E71C}" type="presParOf" srcId="{A6116FBD-32BB-674A-837B-D18ECFA45668}" destId="{59534238-B8E7-C34D-84F4-BA8A594F9E00}" srcOrd="0" destOrd="0" presId="urn:microsoft.com/office/officeart/2005/8/layout/radial1"/>
    <dgm:cxn modelId="{DF313814-2772-3F4D-A632-7D31864DF4C7}" type="presParOf" srcId="{1136E8D1-3E1C-2649-9E52-2AABA1E0FCAE}" destId="{DB66E781-16FD-3A40-B09C-1EBCDB4F2A59}" srcOrd="6" destOrd="0" presId="urn:microsoft.com/office/officeart/2005/8/layout/radial1"/>
    <dgm:cxn modelId="{EDFF4DC2-CF54-4648-B69C-E69D33C2C1FF}" type="presParOf" srcId="{1136E8D1-3E1C-2649-9E52-2AABA1E0FCAE}" destId="{12CF3C7E-01E8-1D45-8E32-9A6F838FAF55}" srcOrd="7" destOrd="0" presId="urn:microsoft.com/office/officeart/2005/8/layout/radial1"/>
    <dgm:cxn modelId="{48A496FB-0DBD-6C44-A772-DB8A41AEDD06}" type="presParOf" srcId="{12CF3C7E-01E8-1D45-8E32-9A6F838FAF55}" destId="{98A1F9A4-4651-744C-A5B2-2AF75F7DA558}" srcOrd="0" destOrd="0" presId="urn:microsoft.com/office/officeart/2005/8/layout/radial1"/>
    <dgm:cxn modelId="{A7B31918-443B-3644-B509-44150BC7C499}" type="presParOf" srcId="{1136E8D1-3E1C-2649-9E52-2AABA1E0FCAE}" destId="{C8BD65C2-2E77-2A4D-AEF1-3E72C3FE124A}" srcOrd="8" destOrd="0" presId="urn:microsoft.com/office/officeart/2005/8/layout/radial1"/>
    <dgm:cxn modelId="{65BBC2CC-D518-1A4E-B91A-9A5AF7F1750D}" type="presParOf" srcId="{1136E8D1-3E1C-2649-9E52-2AABA1E0FCAE}" destId="{2AE94DB3-D040-314D-8658-DDA6586AC99C}" srcOrd="9" destOrd="0" presId="urn:microsoft.com/office/officeart/2005/8/layout/radial1"/>
    <dgm:cxn modelId="{D670267F-F276-F84E-BFA9-3DBDCCB8DB5F}" type="presParOf" srcId="{2AE94DB3-D040-314D-8658-DDA6586AC99C}" destId="{344BDA94-3AA1-634F-8259-80AECA14F70A}" srcOrd="0" destOrd="0" presId="urn:microsoft.com/office/officeart/2005/8/layout/radial1"/>
    <dgm:cxn modelId="{A6AB909F-DB59-F548-AE84-5D54944D06CB}" type="presParOf" srcId="{1136E8D1-3E1C-2649-9E52-2AABA1E0FCAE}" destId="{2BD1D430-F89F-FE48-A60E-F6777A118798}" srcOrd="10" destOrd="0" presId="urn:microsoft.com/office/officeart/2005/8/layout/radial1"/>
    <dgm:cxn modelId="{9199F8DC-AB4C-2F41-9F51-04D669684CF6}" type="presParOf" srcId="{1136E8D1-3E1C-2649-9E52-2AABA1E0FCAE}" destId="{34104002-368A-2545-B2FD-413BF17741FE}" srcOrd="11" destOrd="0" presId="urn:microsoft.com/office/officeart/2005/8/layout/radial1"/>
    <dgm:cxn modelId="{6C0F9103-47A9-DC47-B235-C56BAF949A1B}" type="presParOf" srcId="{34104002-368A-2545-B2FD-413BF17741FE}" destId="{E1B354D7-C03A-B84D-AC0B-17AAEC109F54}" srcOrd="0" destOrd="0" presId="urn:microsoft.com/office/officeart/2005/8/layout/radial1"/>
    <dgm:cxn modelId="{565FABD9-EC28-5D4A-B7C1-8CB7FFA216FD}" type="presParOf" srcId="{1136E8D1-3E1C-2649-9E52-2AABA1E0FCAE}" destId="{1AA756AE-2F01-9C4D-A8D0-92692A63E943}" srcOrd="12" destOrd="0" presId="urn:microsoft.com/office/officeart/2005/8/layout/radial1"/>
    <dgm:cxn modelId="{F6B5ADC6-453F-F342-8BE9-FC952713ADE8}" type="presParOf" srcId="{1136E8D1-3E1C-2649-9E52-2AABA1E0FCAE}" destId="{C04EBB98-FDFD-C142-9D87-A43E0D57F393}" srcOrd="13" destOrd="0" presId="urn:microsoft.com/office/officeart/2005/8/layout/radial1"/>
    <dgm:cxn modelId="{BC271635-ADD6-154D-B179-DB3FA2C0B7FA}" type="presParOf" srcId="{C04EBB98-FDFD-C142-9D87-A43E0D57F393}" destId="{B37A2BCC-A843-644E-A8B1-22561D38CFCF}" srcOrd="0" destOrd="0" presId="urn:microsoft.com/office/officeart/2005/8/layout/radial1"/>
    <dgm:cxn modelId="{205AFCAC-8CA4-714E-B190-031EF3E06711}" type="presParOf" srcId="{1136E8D1-3E1C-2649-9E52-2AABA1E0FCAE}" destId="{37CEC4B6-9130-EE41-B316-AE1F3B4614B5}" srcOrd="14"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CD118-AE2D-AD4C-96B0-46C35B358BD3}" type="doc">
      <dgm:prSet loTypeId="urn:microsoft.com/office/officeart/2005/8/layout/radial1" loCatId="" qsTypeId="urn:microsoft.com/office/officeart/2005/8/quickstyle/simple1" qsCatId="simple" csTypeId="urn:microsoft.com/office/officeart/2005/8/colors/colorful1" csCatId="colorful" phldr="1"/>
      <dgm:spPr/>
      <dgm:t>
        <a:bodyPr/>
        <a:lstStyle/>
        <a:p>
          <a:endParaRPr lang="da-DK"/>
        </a:p>
      </dgm:t>
    </dgm:pt>
    <dgm:pt modelId="{EE990BAE-109F-0744-B9F5-BBB9DDF7B122}">
      <dgm:prSet phldrT="[Tekst]"/>
      <dgm:spPr/>
      <dgm:t>
        <a:bodyPr/>
        <a:lstStyle/>
        <a:p>
          <a:r>
            <a:rPr lang="da-DK"/>
            <a:t>PRÆSTATION</a:t>
          </a:r>
        </a:p>
      </dgm:t>
    </dgm:pt>
    <dgm:pt modelId="{18481F95-C616-6246-B015-0C11B6B5FCEE}" type="parTrans" cxnId="{D41F2FCA-DBB6-A245-89A8-0BF9CCC15830}">
      <dgm:prSet/>
      <dgm:spPr/>
      <dgm:t>
        <a:bodyPr/>
        <a:lstStyle/>
        <a:p>
          <a:endParaRPr lang="da-DK"/>
        </a:p>
      </dgm:t>
    </dgm:pt>
    <dgm:pt modelId="{2D85C592-52BC-134A-A079-5BE164CA1B51}" type="sibTrans" cxnId="{D41F2FCA-DBB6-A245-89A8-0BF9CCC15830}">
      <dgm:prSet/>
      <dgm:spPr/>
      <dgm:t>
        <a:bodyPr/>
        <a:lstStyle/>
        <a:p>
          <a:endParaRPr lang="da-DK"/>
        </a:p>
      </dgm:t>
    </dgm:pt>
    <dgm:pt modelId="{0E3550D0-34FE-3D4C-86E2-9568AAD72C82}">
      <dgm:prSet phldrT="[Tekst]"/>
      <dgm:spPr/>
      <dgm:t>
        <a:bodyPr/>
        <a:lstStyle/>
        <a:p>
          <a:r>
            <a:rPr lang="da-DK" dirty="0"/>
            <a:t>PLANLÆGNING/</a:t>
          </a:r>
        </a:p>
        <a:p>
          <a:r>
            <a:rPr lang="da-DK" dirty="0"/>
            <a:t>TIMING</a:t>
          </a:r>
        </a:p>
      </dgm:t>
    </dgm:pt>
    <dgm:pt modelId="{532DC7F1-7A68-9242-842B-A952E433E093}" type="parTrans" cxnId="{1FAA5123-BB16-BB40-8ECF-D439430FD785}">
      <dgm:prSet/>
      <dgm:spPr/>
      <dgm:t>
        <a:bodyPr/>
        <a:lstStyle/>
        <a:p>
          <a:endParaRPr lang="da-DK"/>
        </a:p>
      </dgm:t>
    </dgm:pt>
    <dgm:pt modelId="{F2E61D61-3CC5-E047-BEBC-4B2CC09FF704}" type="sibTrans" cxnId="{1FAA5123-BB16-BB40-8ECF-D439430FD785}">
      <dgm:prSet/>
      <dgm:spPr/>
      <dgm:t>
        <a:bodyPr/>
        <a:lstStyle/>
        <a:p>
          <a:endParaRPr lang="da-DK"/>
        </a:p>
      </dgm:t>
    </dgm:pt>
    <dgm:pt modelId="{B6767275-DBB7-9B4D-8406-7E24F1B19620}">
      <dgm:prSet phldrT="[Tekst]"/>
      <dgm:spPr/>
      <dgm:t>
        <a:bodyPr/>
        <a:lstStyle/>
        <a:p>
          <a:r>
            <a:rPr lang="da-DK"/>
            <a:t>VARIATION</a:t>
          </a:r>
        </a:p>
      </dgm:t>
    </dgm:pt>
    <dgm:pt modelId="{05C59808-0200-2742-8EAE-885379022E00}" type="parTrans" cxnId="{8C62C222-9E35-1445-8442-64FDA891BE45}">
      <dgm:prSet/>
      <dgm:spPr/>
      <dgm:t>
        <a:bodyPr/>
        <a:lstStyle/>
        <a:p>
          <a:endParaRPr lang="da-DK"/>
        </a:p>
      </dgm:t>
    </dgm:pt>
    <dgm:pt modelId="{6A10F052-20A8-6748-B157-78A98E664B71}" type="sibTrans" cxnId="{8C62C222-9E35-1445-8442-64FDA891BE45}">
      <dgm:prSet/>
      <dgm:spPr/>
      <dgm:t>
        <a:bodyPr/>
        <a:lstStyle/>
        <a:p>
          <a:endParaRPr lang="da-DK"/>
        </a:p>
      </dgm:t>
    </dgm:pt>
    <dgm:pt modelId="{B4E6EF8B-D0B1-2042-BA67-EF4DC30694FD}">
      <dgm:prSet phldrT="[Tekst]"/>
      <dgm:spPr/>
      <dgm:t>
        <a:bodyPr/>
        <a:lstStyle/>
        <a:p>
          <a:r>
            <a:rPr lang="da-DK"/>
            <a:t>ENERGIINDTAG/</a:t>
          </a:r>
        </a:p>
        <a:p>
          <a:r>
            <a:rPr lang="da-DK"/>
            <a:t>MADMÆNGDER</a:t>
          </a:r>
        </a:p>
      </dgm:t>
    </dgm:pt>
    <dgm:pt modelId="{A55ED9D3-619D-9C48-9395-3DB6F1FBE3A4}" type="parTrans" cxnId="{192D2141-7966-514E-A9AB-CD200AAECC52}">
      <dgm:prSet/>
      <dgm:spPr/>
      <dgm:t>
        <a:bodyPr/>
        <a:lstStyle/>
        <a:p>
          <a:endParaRPr lang="da-DK"/>
        </a:p>
      </dgm:t>
    </dgm:pt>
    <dgm:pt modelId="{329E49D3-2721-8148-83A1-E5A40576A8E3}" type="sibTrans" cxnId="{192D2141-7966-514E-A9AB-CD200AAECC52}">
      <dgm:prSet/>
      <dgm:spPr/>
      <dgm:t>
        <a:bodyPr/>
        <a:lstStyle/>
        <a:p>
          <a:endParaRPr lang="da-DK"/>
        </a:p>
      </dgm:t>
    </dgm:pt>
    <dgm:pt modelId="{7419CB54-8D7E-4D45-A767-B453C5E72EB0}">
      <dgm:prSet phldrT="[Tekst]"/>
      <dgm:spPr/>
      <dgm:t>
        <a:bodyPr/>
        <a:lstStyle/>
        <a:p>
          <a:r>
            <a:rPr lang="da-DK"/>
            <a:t>TILPASNING/</a:t>
          </a:r>
        </a:p>
        <a:p>
          <a:r>
            <a:rPr lang="da-DK"/>
            <a:t>JUSTERING</a:t>
          </a:r>
        </a:p>
      </dgm:t>
    </dgm:pt>
    <dgm:pt modelId="{D6DE02F3-B430-7E4A-934A-2F9FAC410FFA}" type="parTrans" cxnId="{E752DE0E-C876-9047-878D-0A2DD0F810A7}">
      <dgm:prSet/>
      <dgm:spPr/>
      <dgm:t>
        <a:bodyPr/>
        <a:lstStyle/>
        <a:p>
          <a:endParaRPr lang="da-DK"/>
        </a:p>
      </dgm:t>
    </dgm:pt>
    <dgm:pt modelId="{D094C9AC-F2C0-7A48-ADF3-E29DFA83B72C}" type="sibTrans" cxnId="{E752DE0E-C876-9047-878D-0A2DD0F810A7}">
      <dgm:prSet/>
      <dgm:spPr/>
      <dgm:t>
        <a:bodyPr/>
        <a:lstStyle/>
        <a:p>
          <a:endParaRPr lang="da-DK"/>
        </a:p>
      </dgm:t>
    </dgm:pt>
    <dgm:pt modelId="{532642D1-12FF-E849-8EC4-4FB23D852C5B}">
      <dgm:prSet/>
      <dgm:spPr/>
      <dgm:t>
        <a:bodyPr/>
        <a:lstStyle/>
        <a:p>
          <a:r>
            <a:rPr lang="da-DK"/>
            <a:t>ANTAL MÅLTIDER OG FORDELING</a:t>
          </a:r>
        </a:p>
      </dgm:t>
    </dgm:pt>
    <dgm:pt modelId="{F3F8948E-9214-5E43-873D-1B278D5F8299}" type="parTrans" cxnId="{666E4C49-EE30-AF4D-B2E0-1D2C4B25B271}">
      <dgm:prSet/>
      <dgm:spPr/>
      <dgm:t>
        <a:bodyPr/>
        <a:lstStyle/>
        <a:p>
          <a:endParaRPr lang="da-DK"/>
        </a:p>
      </dgm:t>
    </dgm:pt>
    <dgm:pt modelId="{EE4AB74C-5705-B942-9C27-D7778EA2ECD5}" type="sibTrans" cxnId="{666E4C49-EE30-AF4D-B2E0-1D2C4B25B271}">
      <dgm:prSet/>
      <dgm:spPr/>
      <dgm:t>
        <a:bodyPr/>
        <a:lstStyle/>
        <a:p>
          <a:endParaRPr lang="da-DK"/>
        </a:p>
      </dgm:t>
    </dgm:pt>
    <dgm:pt modelId="{F730923B-FB17-824A-88E3-ADB902F853BB}">
      <dgm:prSet/>
      <dgm:spPr/>
      <dgm:t>
        <a:bodyPr/>
        <a:lstStyle/>
        <a:p>
          <a:r>
            <a:rPr lang="da-DK"/>
            <a:t>REPARATIONSMAD</a:t>
          </a:r>
        </a:p>
      </dgm:t>
    </dgm:pt>
    <dgm:pt modelId="{41DE9C5A-02CB-754F-B74C-B2D76C3126EA}" type="parTrans" cxnId="{F95E00A5-88DA-5245-BD4D-FF6FA05E3934}">
      <dgm:prSet/>
      <dgm:spPr/>
      <dgm:t>
        <a:bodyPr/>
        <a:lstStyle/>
        <a:p>
          <a:endParaRPr lang="da-DK"/>
        </a:p>
      </dgm:t>
    </dgm:pt>
    <dgm:pt modelId="{5CF86BEA-D52B-9B4A-A41D-4BC3724DADF6}" type="sibTrans" cxnId="{F95E00A5-88DA-5245-BD4D-FF6FA05E3934}">
      <dgm:prSet/>
      <dgm:spPr/>
      <dgm:t>
        <a:bodyPr/>
        <a:lstStyle/>
        <a:p>
          <a:endParaRPr lang="da-DK"/>
        </a:p>
      </dgm:t>
    </dgm:pt>
    <dgm:pt modelId="{5405BE09-B2D5-4C49-98AE-3C3A264BABD3}">
      <dgm:prSet/>
      <dgm:spPr/>
      <dgm:t>
        <a:bodyPr/>
        <a:lstStyle/>
        <a:p>
          <a:r>
            <a:rPr lang="da-DK"/>
            <a:t>VÆSKE</a:t>
          </a:r>
        </a:p>
      </dgm:t>
    </dgm:pt>
    <dgm:pt modelId="{7A4B4BDE-6631-804E-946F-DCF81FAAAE6C}" type="parTrans" cxnId="{249EE275-FF94-7C4A-9258-C2E266F3CE71}">
      <dgm:prSet/>
      <dgm:spPr/>
      <dgm:t>
        <a:bodyPr/>
        <a:lstStyle/>
        <a:p>
          <a:endParaRPr lang="da-DK"/>
        </a:p>
      </dgm:t>
    </dgm:pt>
    <dgm:pt modelId="{CCB2581A-5BF4-8A41-8DCE-46DB6B783F8B}" type="sibTrans" cxnId="{249EE275-FF94-7C4A-9258-C2E266F3CE71}">
      <dgm:prSet/>
      <dgm:spPr/>
      <dgm:t>
        <a:bodyPr/>
        <a:lstStyle/>
        <a:p>
          <a:endParaRPr lang="da-DK"/>
        </a:p>
      </dgm:t>
    </dgm:pt>
    <dgm:pt modelId="{1136E8D1-3E1C-2649-9E52-2AABA1E0FCAE}" type="pres">
      <dgm:prSet presAssocID="{79ACD118-AE2D-AD4C-96B0-46C35B358BD3}" presName="cycle" presStyleCnt="0">
        <dgm:presLayoutVars>
          <dgm:chMax val="1"/>
          <dgm:dir/>
          <dgm:animLvl val="ctr"/>
          <dgm:resizeHandles val="exact"/>
        </dgm:presLayoutVars>
      </dgm:prSet>
      <dgm:spPr/>
    </dgm:pt>
    <dgm:pt modelId="{3CBABB1E-4FAB-354C-835A-2556E374E128}" type="pres">
      <dgm:prSet presAssocID="{EE990BAE-109F-0744-B9F5-BBB9DDF7B122}" presName="centerShape" presStyleLbl="node0" presStyleIdx="0" presStyleCnt="1"/>
      <dgm:spPr/>
    </dgm:pt>
    <dgm:pt modelId="{EC4E20C1-A5C6-D24A-98EE-3E6A39ED1BB3}" type="pres">
      <dgm:prSet presAssocID="{532DC7F1-7A68-9242-842B-A952E433E093}" presName="Name9" presStyleLbl="parChTrans1D2" presStyleIdx="0" presStyleCnt="7"/>
      <dgm:spPr/>
    </dgm:pt>
    <dgm:pt modelId="{071F2D71-8E23-0E49-B196-2DA434EABAC1}" type="pres">
      <dgm:prSet presAssocID="{532DC7F1-7A68-9242-842B-A952E433E093}" presName="connTx" presStyleLbl="parChTrans1D2" presStyleIdx="0" presStyleCnt="7"/>
      <dgm:spPr/>
    </dgm:pt>
    <dgm:pt modelId="{3A66664A-8C21-CB4F-B9AE-CB64071F586A}" type="pres">
      <dgm:prSet presAssocID="{0E3550D0-34FE-3D4C-86E2-9568AAD72C82}" presName="node" presStyleLbl="node1" presStyleIdx="0" presStyleCnt="7">
        <dgm:presLayoutVars>
          <dgm:bulletEnabled val="1"/>
        </dgm:presLayoutVars>
      </dgm:prSet>
      <dgm:spPr/>
    </dgm:pt>
    <dgm:pt modelId="{AFC30438-490F-2A47-BBE8-1D2A9FBFDB6E}" type="pres">
      <dgm:prSet presAssocID="{05C59808-0200-2742-8EAE-885379022E00}" presName="Name9" presStyleLbl="parChTrans1D2" presStyleIdx="1" presStyleCnt="7"/>
      <dgm:spPr/>
    </dgm:pt>
    <dgm:pt modelId="{3A8AED74-4738-4740-8532-FFA932CBBE61}" type="pres">
      <dgm:prSet presAssocID="{05C59808-0200-2742-8EAE-885379022E00}" presName="connTx" presStyleLbl="parChTrans1D2" presStyleIdx="1" presStyleCnt="7"/>
      <dgm:spPr/>
    </dgm:pt>
    <dgm:pt modelId="{DD1AF623-4A8A-E842-9F11-8E2D788871CD}" type="pres">
      <dgm:prSet presAssocID="{B6767275-DBB7-9B4D-8406-7E24F1B19620}" presName="node" presStyleLbl="node1" presStyleIdx="1" presStyleCnt="7">
        <dgm:presLayoutVars>
          <dgm:bulletEnabled val="1"/>
        </dgm:presLayoutVars>
      </dgm:prSet>
      <dgm:spPr/>
    </dgm:pt>
    <dgm:pt modelId="{A6116FBD-32BB-674A-837B-D18ECFA45668}" type="pres">
      <dgm:prSet presAssocID="{A55ED9D3-619D-9C48-9395-3DB6F1FBE3A4}" presName="Name9" presStyleLbl="parChTrans1D2" presStyleIdx="2" presStyleCnt="7"/>
      <dgm:spPr/>
    </dgm:pt>
    <dgm:pt modelId="{59534238-B8E7-C34D-84F4-BA8A594F9E00}" type="pres">
      <dgm:prSet presAssocID="{A55ED9D3-619D-9C48-9395-3DB6F1FBE3A4}" presName="connTx" presStyleLbl="parChTrans1D2" presStyleIdx="2" presStyleCnt="7"/>
      <dgm:spPr/>
    </dgm:pt>
    <dgm:pt modelId="{DB66E781-16FD-3A40-B09C-1EBCDB4F2A59}" type="pres">
      <dgm:prSet presAssocID="{B4E6EF8B-D0B1-2042-BA67-EF4DC30694FD}" presName="node" presStyleLbl="node1" presStyleIdx="2" presStyleCnt="7">
        <dgm:presLayoutVars>
          <dgm:bulletEnabled val="1"/>
        </dgm:presLayoutVars>
      </dgm:prSet>
      <dgm:spPr/>
    </dgm:pt>
    <dgm:pt modelId="{12CF3C7E-01E8-1D45-8E32-9A6F838FAF55}" type="pres">
      <dgm:prSet presAssocID="{D6DE02F3-B430-7E4A-934A-2F9FAC410FFA}" presName="Name9" presStyleLbl="parChTrans1D2" presStyleIdx="3" presStyleCnt="7"/>
      <dgm:spPr/>
    </dgm:pt>
    <dgm:pt modelId="{98A1F9A4-4651-744C-A5B2-2AF75F7DA558}" type="pres">
      <dgm:prSet presAssocID="{D6DE02F3-B430-7E4A-934A-2F9FAC410FFA}" presName="connTx" presStyleLbl="parChTrans1D2" presStyleIdx="3" presStyleCnt="7"/>
      <dgm:spPr/>
    </dgm:pt>
    <dgm:pt modelId="{C8BD65C2-2E77-2A4D-AEF1-3E72C3FE124A}" type="pres">
      <dgm:prSet presAssocID="{7419CB54-8D7E-4D45-A767-B453C5E72EB0}" presName="node" presStyleLbl="node1" presStyleIdx="3" presStyleCnt="7">
        <dgm:presLayoutVars>
          <dgm:bulletEnabled val="1"/>
        </dgm:presLayoutVars>
      </dgm:prSet>
      <dgm:spPr/>
    </dgm:pt>
    <dgm:pt modelId="{2AE94DB3-D040-314D-8658-DDA6586AC99C}" type="pres">
      <dgm:prSet presAssocID="{F3F8948E-9214-5E43-873D-1B278D5F8299}" presName="Name9" presStyleLbl="parChTrans1D2" presStyleIdx="4" presStyleCnt="7"/>
      <dgm:spPr/>
    </dgm:pt>
    <dgm:pt modelId="{344BDA94-3AA1-634F-8259-80AECA14F70A}" type="pres">
      <dgm:prSet presAssocID="{F3F8948E-9214-5E43-873D-1B278D5F8299}" presName="connTx" presStyleLbl="parChTrans1D2" presStyleIdx="4" presStyleCnt="7"/>
      <dgm:spPr/>
    </dgm:pt>
    <dgm:pt modelId="{2BD1D430-F89F-FE48-A60E-F6777A118798}" type="pres">
      <dgm:prSet presAssocID="{532642D1-12FF-E849-8EC4-4FB23D852C5B}" presName="node" presStyleLbl="node1" presStyleIdx="4" presStyleCnt="7">
        <dgm:presLayoutVars>
          <dgm:bulletEnabled val="1"/>
        </dgm:presLayoutVars>
      </dgm:prSet>
      <dgm:spPr/>
    </dgm:pt>
    <dgm:pt modelId="{34104002-368A-2545-B2FD-413BF17741FE}" type="pres">
      <dgm:prSet presAssocID="{41DE9C5A-02CB-754F-B74C-B2D76C3126EA}" presName="Name9" presStyleLbl="parChTrans1D2" presStyleIdx="5" presStyleCnt="7"/>
      <dgm:spPr/>
    </dgm:pt>
    <dgm:pt modelId="{E1B354D7-C03A-B84D-AC0B-17AAEC109F54}" type="pres">
      <dgm:prSet presAssocID="{41DE9C5A-02CB-754F-B74C-B2D76C3126EA}" presName="connTx" presStyleLbl="parChTrans1D2" presStyleIdx="5" presStyleCnt="7"/>
      <dgm:spPr/>
    </dgm:pt>
    <dgm:pt modelId="{1AA756AE-2F01-9C4D-A8D0-92692A63E943}" type="pres">
      <dgm:prSet presAssocID="{F730923B-FB17-824A-88E3-ADB902F853BB}" presName="node" presStyleLbl="node1" presStyleIdx="5" presStyleCnt="7">
        <dgm:presLayoutVars>
          <dgm:bulletEnabled val="1"/>
        </dgm:presLayoutVars>
      </dgm:prSet>
      <dgm:spPr/>
    </dgm:pt>
    <dgm:pt modelId="{C04EBB98-FDFD-C142-9D87-A43E0D57F393}" type="pres">
      <dgm:prSet presAssocID="{7A4B4BDE-6631-804E-946F-DCF81FAAAE6C}" presName="Name9" presStyleLbl="parChTrans1D2" presStyleIdx="6" presStyleCnt="7"/>
      <dgm:spPr/>
    </dgm:pt>
    <dgm:pt modelId="{B37A2BCC-A843-644E-A8B1-22561D38CFCF}" type="pres">
      <dgm:prSet presAssocID="{7A4B4BDE-6631-804E-946F-DCF81FAAAE6C}" presName="connTx" presStyleLbl="parChTrans1D2" presStyleIdx="6" presStyleCnt="7"/>
      <dgm:spPr/>
    </dgm:pt>
    <dgm:pt modelId="{37CEC4B6-9130-EE41-B316-AE1F3B4614B5}" type="pres">
      <dgm:prSet presAssocID="{5405BE09-B2D5-4C49-98AE-3C3A264BABD3}" presName="node" presStyleLbl="node1" presStyleIdx="6" presStyleCnt="7">
        <dgm:presLayoutVars>
          <dgm:bulletEnabled val="1"/>
        </dgm:presLayoutVars>
      </dgm:prSet>
      <dgm:spPr/>
    </dgm:pt>
  </dgm:ptLst>
  <dgm:cxnLst>
    <dgm:cxn modelId="{CAEBA00A-A253-1B4C-B086-EC0285C8E64B}" type="presOf" srcId="{F730923B-FB17-824A-88E3-ADB902F853BB}" destId="{1AA756AE-2F01-9C4D-A8D0-92692A63E943}" srcOrd="0" destOrd="0" presId="urn:microsoft.com/office/officeart/2005/8/layout/radial1"/>
    <dgm:cxn modelId="{6CE3770D-CB28-F94F-A7D3-76964CD5A72D}" type="presOf" srcId="{41DE9C5A-02CB-754F-B74C-B2D76C3126EA}" destId="{34104002-368A-2545-B2FD-413BF17741FE}" srcOrd="0" destOrd="0" presId="urn:microsoft.com/office/officeart/2005/8/layout/radial1"/>
    <dgm:cxn modelId="{4790580E-F86F-A046-B95C-34DB29EC7D69}" type="presOf" srcId="{532DC7F1-7A68-9242-842B-A952E433E093}" destId="{EC4E20C1-A5C6-D24A-98EE-3E6A39ED1BB3}" srcOrd="0" destOrd="0" presId="urn:microsoft.com/office/officeart/2005/8/layout/radial1"/>
    <dgm:cxn modelId="{E752DE0E-C876-9047-878D-0A2DD0F810A7}" srcId="{EE990BAE-109F-0744-B9F5-BBB9DDF7B122}" destId="{7419CB54-8D7E-4D45-A767-B453C5E72EB0}" srcOrd="3" destOrd="0" parTransId="{D6DE02F3-B430-7E4A-934A-2F9FAC410FFA}" sibTransId="{D094C9AC-F2C0-7A48-ADF3-E29DFA83B72C}"/>
    <dgm:cxn modelId="{72BC5E1B-2098-C44E-8573-9FEDDD267EAB}" type="presOf" srcId="{B4E6EF8B-D0B1-2042-BA67-EF4DC30694FD}" destId="{DB66E781-16FD-3A40-B09C-1EBCDB4F2A59}" srcOrd="0" destOrd="0" presId="urn:microsoft.com/office/officeart/2005/8/layout/radial1"/>
    <dgm:cxn modelId="{8C62C222-9E35-1445-8442-64FDA891BE45}" srcId="{EE990BAE-109F-0744-B9F5-BBB9DDF7B122}" destId="{B6767275-DBB7-9B4D-8406-7E24F1B19620}" srcOrd="1" destOrd="0" parTransId="{05C59808-0200-2742-8EAE-885379022E00}" sibTransId="{6A10F052-20A8-6748-B157-78A98E664B71}"/>
    <dgm:cxn modelId="{1FAA5123-BB16-BB40-8ECF-D439430FD785}" srcId="{EE990BAE-109F-0744-B9F5-BBB9DDF7B122}" destId="{0E3550D0-34FE-3D4C-86E2-9568AAD72C82}" srcOrd="0" destOrd="0" parTransId="{532DC7F1-7A68-9242-842B-A952E433E093}" sibTransId="{F2E61D61-3CC5-E047-BEBC-4B2CC09FF704}"/>
    <dgm:cxn modelId="{18419D29-D653-1045-9549-CCF7EB543561}" type="presOf" srcId="{05C59808-0200-2742-8EAE-885379022E00}" destId="{3A8AED74-4738-4740-8532-FFA932CBBE61}" srcOrd="1" destOrd="0" presId="urn:microsoft.com/office/officeart/2005/8/layout/radial1"/>
    <dgm:cxn modelId="{F88A9B2F-3C63-0E44-85D3-ABC7CB8377EC}" type="presOf" srcId="{5405BE09-B2D5-4C49-98AE-3C3A264BABD3}" destId="{37CEC4B6-9130-EE41-B316-AE1F3B4614B5}" srcOrd="0" destOrd="0" presId="urn:microsoft.com/office/officeart/2005/8/layout/radial1"/>
    <dgm:cxn modelId="{23251F34-EA0B-8A43-B902-25B84DAB93A9}" type="presOf" srcId="{F3F8948E-9214-5E43-873D-1B278D5F8299}" destId="{344BDA94-3AA1-634F-8259-80AECA14F70A}" srcOrd="1" destOrd="0" presId="urn:microsoft.com/office/officeart/2005/8/layout/radial1"/>
    <dgm:cxn modelId="{FFD3C43B-D6BC-0041-863A-EA41263069C4}" type="presOf" srcId="{41DE9C5A-02CB-754F-B74C-B2D76C3126EA}" destId="{E1B354D7-C03A-B84D-AC0B-17AAEC109F54}" srcOrd="1" destOrd="0" presId="urn:microsoft.com/office/officeart/2005/8/layout/radial1"/>
    <dgm:cxn modelId="{192D2141-7966-514E-A9AB-CD200AAECC52}" srcId="{EE990BAE-109F-0744-B9F5-BBB9DDF7B122}" destId="{B4E6EF8B-D0B1-2042-BA67-EF4DC30694FD}" srcOrd="2" destOrd="0" parTransId="{A55ED9D3-619D-9C48-9395-3DB6F1FBE3A4}" sibTransId="{329E49D3-2721-8148-83A1-E5A40576A8E3}"/>
    <dgm:cxn modelId="{666E4C49-EE30-AF4D-B2E0-1D2C4B25B271}" srcId="{EE990BAE-109F-0744-B9F5-BBB9DDF7B122}" destId="{532642D1-12FF-E849-8EC4-4FB23D852C5B}" srcOrd="4" destOrd="0" parTransId="{F3F8948E-9214-5E43-873D-1B278D5F8299}" sibTransId="{EE4AB74C-5705-B942-9C27-D7778EA2ECD5}"/>
    <dgm:cxn modelId="{4D53556A-87A1-8C4A-A0C6-EBF1701A8CC6}" type="presOf" srcId="{D6DE02F3-B430-7E4A-934A-2F9FAC410FFA}" destId="{12CF3C7E-01E8-1D45-8E32-9A6F838FAF55}" srcOrd="0" destOrd="0" presId="urn:microsoft.com/office/officeart/2005/8/layout/radial1"/>
    <dgm:cxn modelId="{249EE275-FF94-7C4A-9258-C2E266F3CE71}" srcId="{EE990BAE-109F-0744-B9F5-BBB9DDF7B122}" destId="{5405BE09-B2D5-4C49-98AE-3C3A264BABD3}" srcOrd="6" destOrd="0" parTransId="{7A4B4BDE-6631-804E-946F-DCF81FAAAE6C}" sibTransId="{CCB2581A-5BF4-8A41-8DCE-46DB6B783F8B}"/>
    <dgm:cxn modelId="{DE23AC76-9835-9A40-ABA4-E48278BF94DF}" type="presOf" srcId="{7419CB54-8D7E-4D45-A767-B453C5E72EB0}" destId="{C8BD65C2-2E77-2A4D-AEF1-3E72C3FE124A}" srcOrd="0" destOrd="0" presId="urn:microsoft.com/office/officeart/2005/8/layout/radial1"/>
    <dgm:cxn modelId="{BA718F57-A7DE-B741-82EC-33584CC4FBDB}" type="presOf" srcId="{A55ED9D3-619D-9C48-9395-3DB6F1FBE3A4}" destId="{59534238-B8E7-C34D-84F4-BA8A594F9E00}" srcOrd="1" destOrd="0" presId="urn:microsoft.com/office/officeart/2005/8/layout/radial1"/>
    <dgm:cxn modelId="{6A43787C-5E7C-B24A-8A1B-C090154C4A36}" type="presOf" srcId="{EE990BAE-109F-0744-B9F5-BBB9DDF7B122}" destId="{3CBABB1E-4FAB-354C-835A-2556E374E128}" srcOrd="0" destOrd="0" presId="urn:microsoft.com/office/officeart/2005/8/layout/radial1"/>
    <dgm:cxn modelId="{8EA4A489-C41F-0640-9244-ED78AFD74838}" type="presOf" srcId="{79ACD118-AE2D-AD4C-96B0-46C35B358BD3}" destId="{1136E8D1-3E1C-2649-9E52-2AABA1E0FCAE}" srcOrd="0" destOrd="0" presId="urn:microsoft.com/office/officeart/2005/8/layout/radial1"/>
    <dgm:cxn modelId="{1EE7EE8B-6C14-264A-B32E-001C77308B12}" type="presOf" srcId="{7A4B4BDE-6631-804E-946F-DCF81FAAAE6C}" destId="{C04EBB98-FDFD-C142-9D87-A43E0D57F393}" srcOrd="0" destOrd="0" presId="urn:microsoft.com/office/officeart/2005/8/layout/radial1"/>
    <dgm:cxn modelId="{D2F2DC9D-6744-564E-9618-3FAC062048A5}" type="presOf" srcId="{B6767275-DBB7-9B4D-8406-7E24F1B19620}" destId="{DD1AF623-4A8A-E842-9F11-8E2D788871CD}" srcOrd="0" destOrd="0" presId="urn:microsoft.com/office/officeart/2005/8/layout/radial1"/>
    <dgm:cxn modelId="{F95E00A5-88DA-5245-BD4D-FF6FA05E3934}" srcId="{EE990BAE-109F-0744-B9F5-BBB9DDF7B122}" destId="{F730923B-FB17-824A-88E3-ADB902F853BB}" srcOrd="5" destOrd="0" parTransId="{41DE9C5A-02CB-754F-B74C-B2D76C3126EA}" sibTransId="{5CF86BEA-D52B-9B4A-A41D-4BC3724DADF6}"/>
    <dgm:cxn modelId="{279FDBB1-3474-7B4D-B9B1-F215EEEB3751}" type="presOf" srcId="{A55ED9D3-619D-9C48-9395-3DB6F1FBE3A4}" destId="{A6116FBD-32BB-674A-837B-D18ECFA45668}" srcOrd="0" destOrd="0" presId="urn:microsoft.com/office/officeart/2005/8/layout/radial1"/>
    <dgm:cxn modelId="{D39F46BD-3C74-1F4E-B9CB-FE63E00FE7EE}" type="presOf" srcId="{0E3550D0-34FE-3D4C-86E2-9568AAD72C82}" destId="{3A66664A-8C21-CB4F-B9AE-CB64071F586A}" srcOrd="0" destOrd="0" presId="urn:microsoft.com/office/officeart/2005/8/layout/radial1"/>
    <dgm:cxn modelId="{DFFB8BC3-CCAB-5D48-8E91-8599834AACB7}" type="presOf" srcId="{05C59808-0200-2742-8EAE-885379022E00}" destId="{AFC30438-490F-2A47-BBE8-1D2A9FBFDB6E}" srcOrd="0" destOrd="0" presId="urn:microsoft.com/office/officeart/2005/8/layout/radial1"/>
    <dgm:cxn modelId="{9F5FD3C4-1046-E341-9F52-0266990AE76E}" type="presOf" srcId="{F3F8948E-9214-5E43-873D-1B278D5F8299}" destId="{2AE94DB3-D040-314D-8658-DDA6586AC99C}" srcOrd="0" destOrd="0" presId="urn:microsoft.com/office/officeart/2005/8/layout/radial1"/>
    <dgm:cxn modelId="{D41F2FCA-DBB6-A245-89A8-0BF9CCC15830}" srcId="{79ACD118-AE2D-AD4C-96B0-46C35B358BD3}" destId="{EE990BAE-109F-0744-B9F5-BBB9DDF7B122}" srcOrd="0" destOrd="0" parTransId="{18481F95-C616-6246-B015-0C11B6B5FCEE}" sibTransId="{2D85C592-52BC-134A-A079-5BE164CA1B51}"/>
    <dgm:cxn modelId="{C2E5ABD4-F490-7949-A269-777D128CEED4}" type="presOf" srcId="{D6DE02F3-B430-7E4A-934A-2F9FAC410FFA}" destId="{98A1F9A4-4651-744C-A5B2-2AF75F7DA558}" srcOrd="1" destOrd="0" presId="urn:microsoft.com/office/officeart/2005/8/layout/radial1"/>
    <dgm:cxn modelId="{26C315E8-9BED-2F45-915B-D5C0DF8EF02C}" type="presOf" srcId="{532DC7F1-7A68-9242-842B-A952E433E093}" destId="{071F2D71-8E23-0E49-B196-2DA434EABAC1}" srcOrd="1" destOrd="0" presId="urn:microsoft.com/office/officeart/2005/8/layout/radial1"/>
    <dgm:cxn modelId="{311FB5EB-CAA4-D441-A5CB-94DAA34ADFCF}" type="presOf" srcId="{7A4B4BDE-6631-804E-946F-DCF81FAAAE6C}" destId="{B37A2BCC-A843-644E-A8B1-22561D38CFCF}" srcOrd="1" destOrd="0" presId="urn:microsoft.com/office/officeart/2005/8/layout/radial1"/>
    <dgm:cxn modelId="{30F4A3EC-6439-9444-86F2-56A550173935}" type="presOf" srcId="{532642D1-12FF-E849-8EC4-4FB23D852C5B}" destId="{2BD1D430-F89F-FE48-A60E-F6777A118798}" srcOrd="0" destOrd="0" presId="urn:microsoft.com/office/officeart/2005/8/layout/radial1"/>
    <dgm:cxn modelId="{871E6505-B54A-AD4D-AFD0-C7EA3E1391ED}" type="presParOf" srcId="{1136E8D1-3E1C-2649-9E52-2AABA1E0FCAE}" destId="{3CBABB1E-4FAB-354C-835A-2556E374E128}" srcOrd="0" destOrd="0" presId="urn:microsoft.com/office/officeart/2005/8/layout/radial1"/>
    <dgm:cxn modelId="{6926D6C7-D67B-DE4A-ADC5-33E501D60370}" type="presParOf" srcId="{1136E8D1-3E1C-2649-9E52-2AABA1E0FCAE}" destId="{EC4E20C1-A5C6-D24A-98EE-3E6A39ED1BB3}" srcOrd="1" destOrd="0" presId="urn:microsoft.com/office/officeart/2005/8/layout/radial1"/>
    <dgm:cxn modelId="{BB697C65-871A-C945-A3BD-E331945ABE37}" type="presParOf" srcId="{EC4E20C1-A5C6-D24A-98EE-3E6A39ED1BB3}" destId="{071F2D71-8E23-0E49-B196-2DA434EABAC1}" srcOrd="0" destOrd="0" presId="urn:microsoft.com/office/officeart/2005/8/layout/radial1"/>
    <dgm:cxn modelId="{29A3BCD4-0744-2742-8AF0-5DA6A77F0A67}" type="presParOf" srcId="{1136E8D1-3E1C-2649-9E52-2AABA1E0FCAE}" destId="{3A66664A-8C21-CB4F-B9AE-CB64071F586A}" srcOrd="2" destOrd="0" presId="urn:microsoft.com/office/officeart/2005/8/layout/radial1"/>
    <dgm:cxn modelId="{50872EA9-2C26-DC46-8E41-92ABBECCA31F}" type="presParOf" srcId="{1136E8D1-3E1C-2649-9E52-2AABA1E0FCAE}" destId="{AFC30438-490F-2A47-BBE8-1D2A9FBFDB6E}" srcOrd="3" destOrd="0" presId="urn:microsoft.com/office/officeart/2005/8/layout/radial1"/>
    <dgm:cxn modelId="{A4FEE418-E4DA-8D4F-A712-E7CFD61DA247}" type="presParOf" srcId="{AFC30438-490F-2A47-BBE8-1D2A9FBFDB6E}" destId="{3A8AED74-4738-4740-8532-FFA932CBBE61}" srcOrd="0" destOrd="0" presId="urn:microsoft.com/office/officeart/2005/8/layout/radial1"/>
    <dgm:cxn modelId="{7373BE7A-C749-F042-B1C2-FD6165673DD5}" type="presParOf" srcId="{1136E8D1-3E1C-2649-9E52-2AABA1E0FCAE}" destId="{DD1AF623-4A8A-E842-9F11-8E2D788871CD}" srcOrd="4" destOrd="0" presId="urn:microsoft.com/office/officeart/2005/8/layout/radial1"/>
    <dgm:cxn modelId="{9D84C668-34FE-864C-968A-6C550EEA5C73}" type="presParOf" srcId="{1136E8D1-3E1C-2649-9E52-2AABA1E0FCAE}" destId="{A6116FBD-32BB-674A-837B-D18ECFA45668}" srcOrd="5" destOrd="0" presId="urn:microsoft.com/office/officeart/2005/8/layout/radial1"/>
    <dgm:cxn modelId="{C73C32CC-9E74-DD4E-B026-3D3BF8E5E71C}" type="presParOf" srcId="{A6116FBD-32BB-674A-837B-D18ECFA45668}" destId="{59534238-B8E7-C34D-84F4-BA8A594F9E00}" srcOrd="0" destOrd="0" presId="urn:microsoft.com/office/officeart/2005/8/layout/radial1"/>
    <dgm:cxn modelId="{DF313814-2772-3F4D-A632-7D31864DF4C7}" type="presParOf" srcId="{1136E8D1-3E1C-2649-9E52-2AABA1E0FCAE}" destId="{DB66E781-16FD-3A40-B09C-1EBCDB4F2A59}" srcOrd="6" destOrd="0" presId="urn:microsoft.com/office/officeart/2005/8/layout/radial1"/>
    <dgm:cxn modelId="{EDFF4DC2-CF54-4648-B69C-E69D33C2C1FF}" type="presParOf" srcId="{1136E8D1-3E1C-2649-9E52-2AABA1E0FCAE}" destId="{12CF3C7E-01E8-1D45-8E32-9A6F838FAF55}" srcOrd="7" destOrd="0" presId="urn:microsoft.com/office/officeart/2005/8/layout/radial1"/>
    <dgm:cxn modelId="{48A496FB-0DBD-6C44-A772-DB8A41AEDD06}" type="presParOf" srcId="{12CF3C7E-01E8-1D45-8E32-9A6F838FAF55}" destId="{98A1F9A4-4651-744C-A5B2-2AF75F7DA558}" srcOrd="0" destOrd="0" presId="urn:microsoft.com/office/officeart/2005/8/layout/radial1"/>
    <dgm:cxn modelId="{A7B31918-443B-3644-B509-44150BC7C499}" type="presParOf" srcId="{1136E8D1-3E1C-2649-9E52-2AABA1E0FCAE}" destId="{C8BD65C2-2E77-2A4D-AEF1-3E72C3FE124A}" srcOrd="8" destOrd="0" presId="urn:microsoft.com/office/officeart/2005/8/layout/radial1"/>
    <dgm:cxn modelId="{65BBC2CC-D518-1A4E-B91A-9A5AF7F1750D}" type="presParOf" srcId="{1136E8D1-3E1C-2649-9E52-2AABA1E0FCAE}" destId="{2AE94DB3-D040-314D-8658-DDA6586AC99C}" srcOrd="9" destOrd="0" presId="urn:microsoft.com/office/officeart/2005/8/layout/radial1"/>
    <dgm:cxn modelId="{D670267F-F276-F84E-BFA9-3DBDCCB8DB5F}" type="presParOf" srcId="{2AE94DB3-D040-314D-8658-DDA6586AC99C}" destId="{344BDA94-3AA1-634F-8259-80AECA14F70A}" srcOrd="0" destOrd="0" presId="urn:microsoft.com/office/officeart/2005/8/layout/radial1"/>
    <dgm:cxn modelId="{A6AB909F-DB59-F548-AE84-5D54944D06CB}" type="presParOf" srcId="{1136E8D1-3E1C-2649-9E52-2AABA1E0FCAE}" destId="{2BD1D430-F89F-FE48-A60E-F6777A118798}" srcOrd="10" destOrd="0" presId="urn:microsoft.com/office/officeart/2005/8/layout/radial1"/>
    <dgm:cxn modelId="{9199F8DC-AB4C-2F41-9F51-04D669684CF6}" type="presParOf" srcId="{1136E8D1-3E1C-2649-9E52-2AABA1E0FCAE}" destId="{34104002-368A-2545-B2FD-413BF17741FE}" srcOrd="11" destOrd="0" presId="urn:microsoft.com/office/officeart/2005/8/layout/radial1"/>
    <dgm:cxn modelId="{6C0F9103-47A9-DC47-B235-C56BAF949A1B}" type="presParOf" srcId="{34104002-368A-2545-B2FD-413BF17741FE}" destId="{E1B354D7-C03A-B84D-AC0B-17AAEC109F54}" srcOrd="0" destOrd="0" presId="urn:microsoft.com/office/officeart/2005/8/layout/radial1"/>
    <dgm:cxn modelId="{565FABD9-EC28-5D4A-B7C1-8CB7FFA216FD}" type="presParOf" srcId="{1136E8D1-3E1C-2649-9E52-2AABA1E0FCAE}" destId="{1AA756AE-2F01-9C4D-A8D0-92692A63E943}" srcOrd="12" destOrd="0" presId="urn:microsoft.com/office/officeart/2005/8/layout/radial1"/>
    <dgm:cxn modelId="{F6B5ADC6-453F-F342-8BE9-FC952713ADE8}" type="presParOf" srcId="{1136E8D1-3E1C-2649-9E52-2AABA1E0FCAE}" destId="{C04EBB98-FDFD-C142-9D87-A43E0D57F393}" srcOrd="13" destOrd="0" presId="urn:microsoft.com/office/officeart/2005/8/layout/radial1"/>
    <dgm:cxn modelId="{BC271635-ADD6-154D-B179-DB3FA2C0B7FA}" type="presParOf" srcId="{C04EBB98-FDFD-C142-9D87-A43E0D57F393}" destId="{B37A2BCC-A843-644E-A8B1-22561D38CFCF}" srcOrd="0" destOrd="0" presId="urn:microsoft.com/office/officeart/2005/8/layout/radial1"/>
    <dgm:cxn modelId="{205AFCAC-8CA4-714E-B190-031EF3E06711}" type="presParOf" srcId="{1136E8D1-3E1C-2649-9E52-2AABA1E0FCAE}" destId="{37CEC4B6-9130-EE41-B316-AE1F3B4614B5}" srcOrd="14"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BB1E-4FAB-354C-835A-2556E374E128}">
      <dsp:nvSpPr>
        <dsp:cNvPr id="0" name=""/>
        <dsp:cNvSpPr/>
      </dsp:nvSpPr>
      <dsp:spPr>
        <a:xfrm>
          <a:off x="3377398" y="1888557"/>
          <a:ext cx="1246203" cy="12462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latin typeface="Arial" panose="020B0604020202020204" pitchFamily="34" charset="0"/>
              <a:cs typeface="Arial" panose="020B0604020202020204" pitchFamily="34" charset="0"/>
            </a:rPr>
            <a:t>PRÆSTATION</a:t>
          </a:r>
        </a:p>
      </dsp:txBody>
      <dsp:txXfrm>
        <a:off x="3559900" y="2071059"/>
        <a:ext cx="881199" cy="881199"/>
      </dsp:txXfrm>
    </dsp:sp>
    <dsp:sp modelId="{EC4E20C1-A5C6-D24A-98EE-3E6A39ED1BB3}">
      <dsp:nvSpPr>
        <dsp:cNvPr id="0" name=""/>
        <dsp:cNvSpPr/>
      </dsp:nvSpPr>
      <dsp:spPr>
        <a:xfrm rot="16200000">
          <a:off x="3689045" y="1563085"/>
          <a:ext cx="622908" cy="28036"/>
        </a:xfrm>
        <a:custGeom>
          <a:avLst/>
          <a:gdLst/>
          <a:ahLst/>
          <a:cxnLst/>
          <a:rect l="0" t="0" r="0" b="0"/>
          <a:pathLst>
            <a:path>
              <a:moveTo>
                <a:pt x="0" y="14018"/>
              </a:moveTo>
              <a:lnTo>
                <a:pt x="622908" y="140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984927" y="1561530"/>
        <a:ext cx="31145" cy="31145"/>
      </dsp:txXfrm>
    </dsp:sp>
    <dsp:sp modelId="{3A66664A-8C21-CB4F-B9AE-CB64071F586A}">
      <dsp:nvSpPr>
        <dsp:cNvPr id="0" name=""/>
        <dsp:cNvSpPr/>
      </dsp:nvSpPr>
      <dsp:spPr>
        <a:xfrm>
          <a:off x="3377398" y="19445"/>
          <a:ext cx="1246203" cy="12462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Arial" panose="020B0604020202020204" pitchFamily="34" charset="0"/>
              <a:cs typeface="Arial" panose="020B0604020202020204" pitchFamily="34" charset="0"/>
            </a:rPr>
            <a:t>PLANLÆGNING/</a:t>
          </a:r>
        </a:p>
        <a:p>
          <a:pPr marL="0" lvl="0" indent="0" algn="ctr" defTabSz="355600">
            <a:lnSpc>
              <a:spcPct val="90000"/>
            </a:lnSpc>
            <a:spcBef>
              <a:spcPct val="0"/>
            </a:spcBef>
            <a:spcAft>
              <a:spcPct val="35000"/>
            </a:spcAft>
            <a:buNone/>
          </a:pPr>
          <a:r>
            <a:rPr lang="da-DK" sz="800" kern="1200" dirty="0">
              <a:latin typeface="Arial" panose="020B0604020202020204" pitchFamily="34" charset="0"/>
              <a:cs typeface="Arial" panose="020B0604020202020204" pitchFamily="34" charset="0"/>
            </a:rPr>
            <a:t>TIMING</a:t>
          </a:r>
        </a:p>
      </dsp:txBody>
      <dsp:txXfrm>
        <a:off x="3559900" y="201947"/>
        <a:ext cx="881199" cy="881199"/>
      </dsp:txXfrm>
    </dsp:sp>
    <dsp:sp modelId="{AFC30438-490F-2A47-BBE8-1D2A9FBFDB6E}">
      <dsp:nvSpPr>
        <dsp:cNvPr id="0" name=""/>
        <dsp:cNvSpPr/>
      </dsp:nvSpPr>
      <dsp:spPr>
        <a:xfrm rot="19285714">
          <a:off x="4419711" y="1914955"/>
          <a:ext cx="622908" cy="28036"/>
        </a:xfrm>
        <a:custGeom>
          <a:avLst/>
          <a:gdLst/>
          <a:ahLst/>
          <a:cxnLst/>
          <a:rect l="0" t="0" r="0" b="0"/>
          <a:pathLst>
            <a:path>
              <a:moveTo>
                <a:pt x="0" y="14018"/>
              </a:moveTo>
              <a:lnTo>
                <a:pt x="622908" y="140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715592" y="1913400"/>
        <a:ext cx="31145" cy="31145"/>
      </dsp:txXfrm>
    </dsp:sp>
    <dsp:sp modelId="{DD1AF623-4A8A-E842-9F11-8E2D788871CD}">
      <dsp:nvSpPr>
        <dsp:cNvPr id="0" name=""/>
        <dsp:cNvSpPr/>
      </dsp:nvSpPr>
      <dsp:spPr>
        <a:xfrm>
          <a:off x="4838728" y="723185"/>
          <a:ext cx="1246203" cy="12462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Arial" panose="020B0604020202020204" pitchFamily="34" charset="0"/>
              <a:cs typeface="Arial" panose="020B0604020202020204" pitchFamily="34" charset="0"/>
            </a:rPr>
            <a:t>VARIATION</a:t>
          </a:r>
          <a:endParaRPr lang="da-DK" sz="900" kern="1200" dirty="0">
            <a:latin typeface="Arial" panose="020B0604020202020204" pitchFamily="34" charset="0"/>
            <a:cs typeface="Arial" panose="020B0604020202020204" pitchFamily="34" charset="0"/>
          </a:endParaRPr>
        </a:p>
      </dsp:txBody>
      <dsp:txXfrm>
        <a:off x="5021230" y="905687"/>
        <a:ext cx="881199" cy="881199"/>
      </dsp:txXfrm>
    </dsp:sp>
    <dsp:sp modelId="{A6116FBD-32BB-674A-837B-D18ECFA45668}">
      <dsp:nvSpPr>
        <dsp:cNvPr id="0" name=""/>
        <dsp:cNvSpPr/>
      </dsp:nvSpPr>
      <dsp:spPr>
        <a:xfrm rot="771429">
          <a:off x="4600170" y="2705599"/>
          <a:ext cx="622908" cy="28036"/>
        </a:xfrm>
        <a:custGeom>
          <a:avLst/>
          <a:gdLst/>
          <a:ahLst/>
          <a:cxnLst/>
          <a:rect l="0" t="0" r="0" b="0"/>
          <a:pathLst>
            <a:path>
              <a:moveTo>
                <a:pt x="0" y="14018"/>
              </a:moveTo>
              <a:lnTo>
                <a:pt x="622908" y="140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896052" y="2704045"/>
        <a:ext cx="31145" cy="31145"/>
      </dsp:txXfrm>
    </dsp:sp>
    <dsp:sp modelId="{DB66E781-16FD-3A40-B09C-1EBCDB4F2A59}">
      <dsp:nvSpPr>
        <dsp:cNvPr id="0" name=""/>
        <dsp:cNvSpPr/>
      </dsp:nvSpPr>
      <dsp:spPr>
        <a:xfrm>
          <a:off x="5199647" y="2304474"/>
          <a:ext cx="1246203" cy="12462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a-DK" sz="800" kern="1200" dirty="0">
              <a:latin typeface="Arial" panose="020B0604020202020204" pitchFamily="34" charset="0"/>
              <a:cs typeface="Arial" panose="020B0604020202020204" pitchFamily="34" charset="0"/>
            </a:rPr>
            <a:t>ENERGIINDTAG/</a:t>
          </a:r>
        </a:p>
        <a:p>
          <a:pPr marL="0" lvl="0" indent="0" algn="ctr" defTabSz="355600">
            <a:lnSpc>
              <a:spcPct val="90000"/>
            </a:lnSpc>
            <a:spcBef>
              <a:spcPct val="0"/>
            </a:spcBef>
            <a:spcAft>
              <a:spcPct val="35000"/>
            </a:spcAft>
            <a:buNone/>
          </a:pPr>
          <a:r>
            <a:rPr lang="da-DK" sz="800" kern="1200" dirty="0">
              <a:latin typeface="Arial" panose="020B0604020202020204" pitchFamily="34" charset="0"/>
              <a:cs typeface="Arial" panose="020B0604020202020204" pitchFamily="34" charset="0"/>
            </a:rPr>
            <a:t>MADMÆNGDER</a:t>
          </a:r>
        </a:p>
      </dsp:txBody>
      <dsp:txXfrm>
        <a:off x="5382149" y="2486976"/>
        <a:ext cx="881199" cy="881199"/>
      </dsp:txXfrm>
    </dsp:sp>
    <dsp:sp modelId="{12CF3C7E-01E8-1D45-8E32-9A6F838FAF55}">
      <dsp:nvSpPr>
        <dsp:cNvPr id="0" name=""/>
        <dsp:cNvSpPr/>
      </dsp:nvSpPr>
      <dsp:spPr>
        <a:xfrm rot="3857143">
          <a:off x="4094534" y="3339647"/>
          <a:ext cx="622908" cy="28036"/>
        </a:xfrm>
        <a:custGeom>
          <a:avLst/>
          <a:gdLst/>
          <a:ahLst/>
          <a:cxnLst/>
          <a:rect l="0" t="0" r="0" b="0"/>
          <a:pathLst>
            <a:path>
              <a:moveTo>
                <a:pt x="0" y="14018"/>
              </a:moveTo>
              <a:lnTo>
                <a:pt x="622908" y="140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390415" y="3338092"/>
        <a:ext cx="31145" cy="31145"/>
      </dsp:txXfrm>
    </dsp:sp>
    <dsp:sp modelId="{C8BD65C2-2E77-2A4D-AEF1-3E72C3FE124A}">
      <dsp:nvSpPr>
        <dsp:cNvPr id="0" name=""/>
        <dsp:cNvSpPr/>
      </dsp:nvSpPr>
      <dsp:spPr>
        <a:xfrm>
          <a:off x="4188375" y="3572569"/>
          <a:ext cx="1246203" cy="12462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latin typeface="Arial" panose="020B0604020202020204" pitchFamily="34" charset="0"/>
              <a:cs typeface="Arial" panose="020B0604020202020204" pitchFamily="34" charset="0"/>
            </a:rPr>
            <a:t>TILPASNING/</a:t>
          </a:r>
        </a:p>
        <a:p>
          <a:pPr marL="0" lvl="0" indent="0" algn="ctr" defTabSz="311150">
            <a:lnSpc>
              <a:spcPct val="90000"/>
            </a:lnSpc>
            <a:spcBef>
              <a:spcPct val="0"/>
            </a:spcBef>
            <a:spcAft>
              <a:spcPct val="35000"/>
            </a:spcAft>
            <a:buNone/>
          </a:pPr>
          <a:r>
            <a:rPr lang="da-DK" sz="700" kern="1200" dirty="0">
              <a:latin typeface="Arial" panose="020B0604020202020204" pitchFamily="34" charset="0"/>
              <a:cs typeface="Arial" panose="020B0604020202020204" pitchFamily="34" charset="0"/>
            </a:rPr>
            <a:t>JUSTERING</a:t>
          </a:r>
        </a:p>
      </dsp:txBody>
      <dsp:txXfrm>
        <a:off x="4370877" y="3755071"/>
        <a:ext cx="881199" cy="881199"/>
      </dsp:txXfrm>
    </dsp:sp>
    <dsp:sp modelId="{2AE94DB3-D040-314D-8658-DDA6586AC99C}">
      <dsp:nvSpPr>
        <dsp:cNvPr id="0" name=""/>
        <dsp:cNvSpPr/>
      </dsp:nvSpPr>
      <dsp:spPr>
        <a:xfrm rot="6942857">
          <a:off x="3283557" y="3339647"/>
          <a:ext cx="622908" cy="28036"/>
        </a:xfrm>
        <a:custGeom>
          <a:avLst/>
          <a:gdLst/>
          <a:ahLst/>
          <a:cxnLst/>
          <a:rect l="0" t="0" r="0" b="0"/>
          <a:pathLst>
            <a:path>
              <a:moveTo>
                <a:pt x="0" y="14018"/>
              </a:moveTo>
              <a:lnTo>
                <a:pt x="622908" y="140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579438" y="3338092"/>
        <a:ext cx="31145" cy="31145"/>
      </dsp:txXfrm>
    </dsp:sp>
    <dsp:sp modelId="{2BD1D430-F89F-FE48-A60E-F6777A118798}">
      <dsp:nvSpPr>
        <dsp:cNvPr id="0" name=""/>
        <dsp:cNvSpPr/>
      </dsp:nvSpPr>
      <dsp:spPr>
        <a:xfrm>
          <a:off x="2566420" y="3572569"/>
          <a:ext cx="1246203" cy="124620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latin typeface="Arial" panose="020B0604020202020204" pitchFamily="34" charset="0"/>
              <a:cs typeface="Arial" panose="020B0604020202020204" pitchFamily="34" charset="0"/>
            </a:rPr>
            <a:t>ANTAL MÅLTIDER OG FORDELING</a:t>
          </a:r>
        </a:p>
      </dsp:txBody>
      <dsp:txXfrm>
        <a:off x="2748922" y="3755071"/>
        <a:ext cx="881199" cy="881199"/>
      </dsp:txXfrm>
    </dsp:sp>
    <dsp:sp modelId="{34104002-368A-2545-B2FD-413BF17741FE}">
      <dsp:nvSpPr>
        <dsp:cNvPr id="0" name=""/>
        <dsp:cNvSpPr/>
      </dsp:nvSpPr>
      <dsp:spPr>
        <a:xfrm rot="10028571">
          <a:off x="2777921" y="2705599"/>
          <a:ext cx="622908" cy="28036"/>
        </a:xfrm>
        <a:custGeom>
          <a:avLst/>
          <a:gdLst/>
          <a:ahLst/>
          <a:cxnLst/>
          <a:rect l="0" t="0" r="0" b="0"/>
          <a:pathLst>
            <a:path>
              <a:moveTo>
                <a:pt x="0" y="14018"/>
              </a:moveTo>
              <a:lnTo>
                <a:pt x="622908" y="140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073802" y="2704045"/>
        <a:ext cx="31145" cy="31145"/>
      </dsp:txXfrm>
    </dsp:sp>
    <dsp:sp modelId="{1AA756AE-2F01-9C4D-A8D0-92692A63E943}">
      <dsp:nvSpPr>
        <dsp:cNvPr id="0" name=""/>
        <dsp:cNvSpPr/>
      </dsp:nvSpPr>
      <dsp:spPr>
        <a:xfrm>
          <a:off x="1555148" y="2304474"/>
          <a:ext cx="1246203" cy="12462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latin typeface="Arial" panose="020B0604020202020204" pitchFamily="34" charset="0"/>
              <a:cs typeface="Arial" panose="020B0604020202020204" pitchFamily="34" charset="0"/>
            </a:rPr>
            <a:t>REPARATIONSMAD</a:t>
          </a:r>
        </a:p>
      </dsp:txBody>
      <dsp:txXfrm>
        <a:off x="1737650" y="2486976"/>
        <a:ext cx="881199" cy="881199"/>
      </dsp:txXfrm>
    </dsp:sp>
    <dsp:sp modelId="{C04EBB98-FDFD-C142-9D87-A43E0D57F393}">
      <dsp:nvSpPr>
        <dsp:cNvPr id="0" name=""/>
        <dsp:cNvSpPr/>
      </dsp:nvSpPr>
      <dsp:spPr>
        <a:xfrm rot="13114286">
          <a:off x="2958380" y="1914955"/>
          <a:ext cx="622908" cy="28036"/>
        </a:xfrm>
        <a:custGeom>
          <a:avLst/>
          <a:gdLst/>
          <a:ahLst/>
          <a:cxnLst/>
          <a:rect l="0" t="0" r="0" b="0"/>
          <a:pathLst>
            <a:path>
              <a:moveTo>
                <a:pt x="0" y="14018"/>
              </a:moveTo>
              <a:lnTo>
                <a:pt x="622908" y="140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254261" y="1913400"/>
        <a:ext cx="31145" cy="31145"/>
      </dsp:txXfrm>
    </dsp:sp>
    <dsp:sp modelId="{37CEC4B6-9130-EE41-B316-AE1F3B4614B5}">
      <dsp:nvSpPr>
        <dsp:cNvPr id="0" name=""/>
        <dsp:cNvSpPr/>
      </dsp:nvSpPr>
      <dsp:spPr>
        <a:xfrm>
          <a:off x="1916067" y="723185"/>
          <a:ext cx="1246203" cy="12462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latin typeface="Arial" panose="020B0604020202020204" pitchFamily="34" charset="0"/>
              <a:cs typeface="Arial" panose="020B0604020202020204" pitchFamily="34" charset="0"/>
            </a:rPr>
            <a:t>VÆSKE</a:t>
          </a:r>
        </a:p>
      </dsp:txBody>
      <dsp:txXfrm>
        <a:off x="2098569" y="905687"/>
        <a:ext cx="881199" cy="881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BB1E-4FAB-354C-835A-2556E374E128}">
      <dsp:nvSpPr>
        <dsp:cNvPr id="0" name=""/>
        <dsp:cNvSpPr/>
      </dsp:nvSpPr>
      <dsp:spPr>
        <a:xfrm>
          <a:off x="2879993" y="1602329"/>
          <a:ext cx="1066664" cy="10666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a:t>PRÆSTATION</a:t>
          </a:r>
        </a:p>
      </dsp:txBody>
      <dsp:txXfrm>
        <a:off x="3036202" y="1758538"/>
        <a:ext cx="754246" cy="754246"/>
      </dsp:txXfrm>
    </dsp:sp>
    <dsp:sp modelId="{EC4E20C1-A5C6-D24A-98EE-3E6A39ED1BB3}">
      <dsp:nvSpPr>
        <dsp:cNvPr id="0" name=""/>
        <dsp:cNvSpPr/>
      </dsp:nvSpPr>
      <dsp:spPr>
        <a:xfrm rot="16200000">
          <a:off x="3146955" y="1321897"/>
          <a:ext cx="532740" cy="28125"/>
        </a:xfrm>
        <a:custGeom>
          <a:avLst/>
          <a:gdLst/>
          <a:ahLst/>
          <a:cxnLst/>
          <a:rect l="0" t="0" r="0" b="0"/>
          <a:pathLst>
            <a:path>
              <a:moveTo>
                <a:pt x="0" y="14062"/>
              </a:moveTo>
              <a:lnTo>
                <a:pt x="532740" y="14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400007" y="1322641"/>
        <a:ext cx="26637" cy="26637"/>
      </dsp:txXfrm>
    </dsp:sp>
    <dsp:sp modelId="{3A66664A-8C21-CB4F-B9AE-CB64071F586A}">
      <dsp:nvSpPr>
        <dsp:cNvPr id="0" name=""/>
        <dsp:cNvSpPr/>
      </dsp:nvSpPr>
      <dsp:spPr>
        <a:xfrm>
          <a:off x="2879993" y="2925"/>
          <a:ext cx="1066664" cy="106666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t>PLANLÆGNING/</a:t>
          </a:r>
        </a:p>
        <a:p>
          <a:pPr marL="0" lvl="0" indent="0" algn="ctr" defTabSz="311150">
            <a:lnSpc>
              <a:spcPct val="90000"/>
            </a:lnSpc>
            <a:spcBef>
              <a:spcPct val="0"/>
            </a:spcBef>
            <a:spcAft>
              <a:spcPct val="35000"/>
            </a:spcAft>
            <a:buNone/>
          </a:pPr>
          <a:r>
            <a:rPr lang="da-DK" sz="700" kern="1200" dirty="0"/>
            <a:t>TIMING</a:t>
          </a:r>
        </a:p>
      </dsp:txBody>
      <dsp:txXfrm>
        <a:off x="3036202" y="159134"/>
        <a:ext cx="754246" cy="754246"/>
      </dsp:txXfrm>
    </dsp:sp>
    <dsp:sp modelId="{AFC30438-490F-2A47-BBE8-1D2A9FBFDB6E}">
      <dsp:nvSpPr>
        <dsp:cNvPr id="0" name=""/>
        <dsp:cNvSpPr/>
      </dsp:nvSpPr>
      <dsp:spPr>
        <a:xfrm rot="19285714">
          <a:off x="3772188" y="1622993"/>
          <a:ext cx="532740" cy="28125"/>
        </a:xfrm>
        <a:custGeom>
          <a:avLst/>
          <a:gdLst/>
          <a:ahLst/>
          <a:cxnLst/>
          <a:rect l="0" t="0" r="0" b="0"/>
          <a:pathLst>
            <a:path>
              <a:moveTo>
                <a:pt x="0" y="14062"/>
              </a:moveTo>
              <a:lnTo>
                <a:pt x="532740" y="14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25239" y="1623737"/>
        <a:ext cx="26637" cy="26637"/>
      </dsp:txXfrm>
    </dsp:sp>
    <dsp:sp modelId="{DD1AF623-4A8A-E842-9F11-8E2D788871CD}">
      <dsp:nvSpPr>
        <dsp:cNvPr id="0" name=""/>
        <dsp:cNvSpPr/>
      </dsp:nvSpPr>
      <dsp:spPr>
        <a:xfrm>
          <a:off x="4130458" y="605117"/>
          <a:ext cx="1066664" cy="106666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a:t>VARIATION</a:t>
          </a:r>
        </a:p>
      </dsp:txBody>
      <dsp:txXfrm>
        <a:off x="4286667" y="761326"/>
        <a:ext cx="754246" cy="754246"/>
      </dsp:txXfrm>
    </dsp:sp>
    <dsp:sp modelId="{A6116FBD-32BB-674A-837B-D18ECFA45668}">
      <dsp:nvSpPr>
        <dsp:cNvPr id="0" name=""/>
        <dsp:cNvSpPr/>
      </dsp:nvSpPr>
      <dsp:spPr>
        <a:xfrm rot="771429">
          <a:off x="3926607" y="2299549"/>
          <a:ext cx="532740" cy="28125"/>
        </a:xfrm>
        <a:custGeom>
          <a:avLst/>
          <a:gdLst/>
          <a:ahLst/>
          <a:cxnLst/>
          <a:rect l="0" t="0" r="0" b="0"/>
          <a:pathLst>
            <a:path>
              <a:moveTo>
                <a:pt x="0" y="14062"/>
              </a:moveTo>
              <a:lnTo>
                <a:pt x="532740" y="14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179659" y="2300293"/>
        <a:ext cx="26637" cy="26637"/>
      </dsp:txXfrm>
    </dsp:sp>
    <dsp:sp modelId="{DB66E781-16FD-3A40-B09C-1EBCDB4F2A59}">
      <dsp:nvSpPr>
        <dsp:cNvPr id="0" name=""/>
        <dsp:cNvSpPr/>
      </dsp:nvSpPr>
      <dsp:spPr>
        <a:xfrm>
          <a:off x="4439298" y="1958230"/>
          <a:ext cx="1066664" cy="10666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a:t>ENERGIINDTAG/</a:t>
          </a:r>
        </a:p>
        <a:p>
          <a:pPr marL="0" lvl="0" indent="0" algn="ctr" defTabSz="311150">
            <a:lnSpc>
              <a:spcPct val="90000"/>
            </a:lnSpc>
            <a:spcBef>
              <a:spcPct val="0"/>
            </a:spcBef>
            <a:spcAft>
              <a:spcPct val="35000"/>
            </a:spcAft>
            <a:buNone/>
          </a:pPr>
          <a:r>
            <a:rPr lang="da-DK" sz="700" kern="1200"/>
            <a:t>MADMÆNGDER</a:t>
          </a:r>
        </a:p>
      </dsp:txBody>
      <dsp:txXfrm>
        <a:off x="4595507" y="2114439"/>
        <a:ext cx="754246" cy="754246"/>
      </dsp:txXfrm>
    </dsp:sp>
    <dsp:sp modelId="{12CF3C7E-01E8-1D45-8E32-9A6F838FAF55}">
      <dsp:nvSpPr>
        <dsp:cNvPr id="0" name=""/>
        <dsp:cNvSpPr/>
      </dsp:nvSpPr>
      <dsp:spPr>
        <a:xfrm rot="3857143">
          <a:off x="3493933" y="2842106"/>
          <a:ext cx="532740" cy="28125"/>
        </a:xfrm>
        <a:custGeom>
          <a:avLst/>
          <a:gdLst/>
          <a:ahLst/>
          <a:cxnLst/>
          <a:rect l="0" t="0" r="0" b="0"/>
          <a:pathLst>
            <a:path>
              <a:moveTo>
                <a:pt x="0" y="14062"/>
              </a:moveTo>
              <a:lnTo>
                <a:pt x="532740" y="14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746985" y="2842850"/>
        <a:ext cx="26637" cy="26637"/>
      </dsp:txXfrm>
    </dsp:sp>
    <dsp:sp modelId="{C8BD65C2-2E77-2A4D-AEF1-3E72C3FE124A}">
      <dsp:nvSpPr>
        <dsp:cNvPr id="0" name=""/>
        <dsp:cNvSpPr/>
      </dsp:nvSpPr>
      <dsp:spPr>
        <a:xfrm>
          <a:off x="3573949" y="3043343"/>
          <a:ext cx="1066664" cy="106666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a:t>TILPASNING/</a:t>
          </a:r>
        </a:p>
        <a:p>
          <a:pPr marL="0" lvl="0" indent="0" algn="ctr" defTabSz="311150">
            <a:lnSpc>
              <a:spcPct val="90000"/>
            </a:lnSpc>
            <a:spcBef>
              <a:spcPct val="0"/>
            </a:spcBef>
            <a:spcAft>
              <a:spcPct val="35000"/>
            </a:spcAft>
            <a:buNone/>
          </a:pPr>
          <a:r>
            <a:rPr lang="da-DK" sz="700" kern="1200"/>
            <a:t>JUSTERING</a:t>
          </a:r>
        </a:p>
      </dsp:txBody>
      <dsp:txXfrm>
        <a:off x="3730158" y="3199552"/>
        <a:ext cx="754246" cy="754246"/>
      </dsp:txXfrm>
    </dsp:sp>
    <dsp:sp modelId="{2AE94DB3-D040-314D-8658-DDA6586AC99C}">
      <dsp:nvSpPr>
        <dsp:cNvPr id="0" name=""/>
        <dsp:cNvSpPr/>
      </dsp:nvSpPr>
      <dsp:spPr>
        <a:xfrm rot="6942857">
          <a:off x="2799977" y="2842106"/>
          <a:ext cx="532740" cy="28125"/>
        </a:xfrm>
        <a:custGeom>
          <a:avLst/>
          <a:gdLst/>
          <a:ahLst/>
          <a:cxnLst/>
          <a:rect l="0" t="0" r="0" b="0"/>
          <a:pathLst>
            <a:path>
              <a:moveTo>
                <a:pt x="0" y="14062"/>
              </a:moveTo>
              <a:lnTo>
                <a:pt x="532740" y="14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053029" y="2842850"/>
        <a:ext cx="26637" cy="26637"/>
      </dsp:txXfrm>
    </dsp:sp>
    <dsp:sp modelId="{2BD1D430-F89F-FE48-A60E-F6777A118798}">
      <dsp:nvSpPr>
        <dsp:cNvPr id="0" name=""/>
        <dsp:cNvSpPr/>
      </dsp:nvSpPr>
      <dsp:spPr>
        <a:xfrm>
          <a:off x="2186038" y="3043343"/>
          <a:ext cx="1066664" cy="106666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a:t>ANTAL MÅLTIDER OG FORDELING</a:t>
          </a:r>
        </a:p>
      </dsp:txBody>
      <dsp:txXfrm>
        <a:off x="2342247" y="3199552"/>
        <a:ext cx="754246" cy="754246"/>
      </dsp:txXfrm>
    </dsp:sp>
    <dsp:sp modelId="{34104002-368A-2545-B2FD-413BF17741FE}">
      <dsp:nvSpPr>
        <dsp:cNvPr id="0" name=""/>
        <dsp:cNvSpPr/>
      </dsp:nvSpPr>
      <dsp:spPr>
        <a:xfrm rot="10028571">
          <a:off x="2367303" y="2299549"/>
          <a:ext cx="532740" cy="28125"/>
        </a:xfrm>
        <a:custGeom>
          <a:avLst/>
          <a:gdLst/>
          <a:ahLst/>
          <a:cxnLst/>
          <a:rect l="0" t="0" r="0" b="0"/>
          <a:pathLst>
            <a:path>
              <a:moveTo>
                <a:pt x="0" y="14062"/>
              </a:moveTo>
              <a:lnTo>
                <a:pt x="532740" y="14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20355" y="2300293"/>
        <a:ext cx="26637" cy="26637"/>
      </dsp:txXfrm>
    </dsp:sp>
    <dsp:sp modelId="{1AA756AE-2F01-9C4D-A8D0-92692A63E943}">
      <dsp:nvSpPr>
        <dsp:cNvPr id="0" name=""/>
        <dsp:cNvSpPr/>
      </dsp:nvSpPr>
      <dsp:spPr>
        <a:xfrm>
          <a:off x="1320689" y="1958230"/>
          <a:ext cx="1066664" cy="106666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a:t>REPARATIONSMAD</a:t>
          </a:r>
        </a:p>
      </dsp:txBody>
      <dsp:txXfrm>
        <a:off x="1476898" y="2114439"/>
        <a:ext cx="754246" cy="754246"/>
      </dsp:txXfrm>
    </dsp:sp>
    <dsp:sp modelId="{C04EBB98-FDFD-C142-9D87-A43E0D57F393}">
      <dsp:nvSpPr>
        <dsp:cNvPr id="0" name=""/>
        <dsp:cNvSpPr/>
      </dsp:nvSpPr>
      <dsp:spPr>
        <a:xfrm rot="13114286">
          <a:off x="2521723" y="1622993"/>
          <a:ext cx="532740" cy="28125"/>
        </a:xfrm>
        <a:custGeom>
          <a:avLst/>
          <a:gdLst/>
          <a:ahLst/>
          <a:cxnLst/>
          <a:rect l="0" t="0" r="0" b="0"/>
          <a:pathLst>
            <a:path>
              <a:moveTo>
                <a:pt x="0" y="14062"/>
              </a:moveTo>
              <a:lnTo>
                <a:pt x="532740" y="14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774775" y="1623737"/>
        <a:ext cx="26637" cy="26637"/>
      </dsp:txXfrm>
    </dsp:sp>
    <dsp:sp modelId="{37CEC4B6-9130-EE41-B316-AE1F3B4614B5}">
      <dsp:nvSpPr>
        <dsp:cNvPr id="0" name=""/>
        <dsp:cNvSpPr/>
      </dsp:nvSpPr>
      <dsp:spPr>
        <a:xfrm>
          <a:off x="1629528" y="605117"/>
          <a:ext cx="1066664" cy="106666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a:t>VÆSKE</a:t>
          </a:r>
        </a:p>
      </dsp:txBody>
      <dsp:txXfrm>
        <a:off x="1785737" y="761326"/>
        <a:ext cx="754246" cy="7542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5C280-8909-4C3B-9628-7AEDB3972C10}" type="datetimeFigureOut">
              <a:rPr lang="da-DK" smtClean="0"/>
              <a:t>29-09-2022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88AC6-85DF-4730-9175-A99FB506D554}" type="slidenum">
              <a:rPr lang="da-DK" smtClean="0"/>
              <a:t>‹nr.›</a:t>
            </a:fld>
            <a:endParaRPr lang="da-DK"/>
          </a:p>
        </p:txBody>
      </p:sp>
    </p:spTree>
    <p:extLst>
      <p:ext uri="{BB962C8B-B14F-4D97-AF65-F5344CB8AC3E}">
        <p14:creationId xmlns:p14="http://schemas.microsoft.com/office/powerpoint/2010/main" val="370769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176776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dirty="0">
              <a:solidFill>
                <a:srgbClr val="000000"/>
              </a:solidFill>
              <a:latin typeface="Calibri" panose="020F0502020204030204" pitchFamily="34" charset="0"/>
            </a:endParaRPr>
          </a:p>
          <a:p>
            <a:r>
              <a:rPr lang="da-DK" sz="1800" b="0" i="0" u="none" strike="noStrike" baseline="0" dirty="0">
                <a:solidFill>
                  <a:srgbClr val="000000"/>
                </a:solidFill>
                <a:latin typeface="Calibri" panose="020F0502020204030204" pitchFamily="34" charset="0"/>
              </a:rPr>
              <a:t> </a:t>
            </a:r>
            <a:r>
              <a:rPr lang="da-DK" sz="1800" b="0" i="0" u="none" strike="noStrike" baseline="0" dirty="0" err="1">
                <a:solidFill>
                  <a:srgbClr val="000000"/>
                </a:solidFill>
                <a:latin typeface="Calibri" panose="020F0502020204030204" pitchFamily="34" charset="0"/>
              </a:rPr>
              <a:t>Cup-cake</a:t>
            </a:r>
            <a:r>
              <a:rPr lang="da-DK" sz="1800" b="0" i="0" u="none" strike="noStrike" baseline="0" dirty="0">
                <a:solidFill>
                  <a:srgbClr val="000000"/>
                </a:solidFill>
                <a:latin typeface="Calibri" panose="020F0502020204030204" pitchFamily="34" charset="0"/>
              </a:rPr>
              <a:t> modellen repræsenterer hvor stor en effekt typer af fødevarekategorier har for præstationen. Nederst har vi selve kagen (ca.80-90%), som repræsenterer den daglige kost og kostvaner. Den gule topping repræsenterer sportsprodukter (ca. 5-10%), så som proteinpulver, energigeler og lign. Krymmellen repræsenterer </a:t>
            </a:r>
            <a:r>
              <a:rPr lang="da-DK" sz="1800" b="0" i="0" u="none" strike="noStrike" baseline="0" dirty="0" err="1">
                <a:solidFill>
                  <a:srgbClr val="000000"/>
                </a:solidFill>
                <a:latin typeface="Calibri" panose="020F0502020204030204" pitchFamily="34" charset="0"/>
              </a:rPr>
              <a:t>ergogene</a:t>
            </a:r>
            <a:r>
              <a:rPr lang="da-DK" sz="1800" b="0" i="0" u="none" strike="noStrike" baseline="0" dirty="0">
                <a:solidFill>
                  <a:srgbClr val="000000"/>
                </a:solidFill>
                <a:latin typeface="Calibri" panose="020F0502020204030204" pitchFamily="34" charset="0"/>
              </a:rPr>
              <a:t> stoffer og tilskud (ca. 1-2%), så som koffein, </a:t>
            </a:r>
            <a:r>
              <a:rPr lang="da-DK" sz="1800" b="0" i="0" u="none" strike="noStrike" baseline="0" dirty="0" err="1">
                <a:solidFill>
                  <a:srgbClr val="000000"/>
                </a:solidFill>
                <a:latin typeface="Calibri" panose="020F0502020204030204" pitchFamily="34" charset="0"/>
              </a:rPr>
              <a:t>kreatin</a:t>
            </a:r>
            <a:r>
              <a:rPr lang="da-DK" sz="1800" b="0" i="0" u="none" strike="noStrike" baseline="0" dirty="0">
                <a:solidFill>
                  <a:srgbClr val="000000"/>
                </a:solidFill>
                <a:latin typeface="Calibri" panose="020F0502020204030204" pitchFamily="34" charset="0"/>
              </a:rPr>
              <a:t> og lign. Derfor anbefales prioriteringen og rækkefølgen at være; først og fremmest at have styr på kost og kostvaner, hvorefter sportsprodukter og </a:t>
            </a:r>
            <a:r>
              <a:rPr lang="da-DK" sz="1800" b="0" i="0" u="none" strike="noStrike" baseline="0" dirty="0" err="1">
                <a:solidFill>
                  <a:srgbClr val="000000"/>
                </a:solidFill>
                <a:latin typeface="Calibri" panose="020F0502020204030204" pitchFamily="34" charset="0"/>
              </a:rPr>
              <a:t>ergogene</a:t>
            </a:r>
            <a:r>
              <a:rPr lang="da-DK" sz="1800" b="0" i="0" u="none" strike="noStrike" baseline="0" dirty="0">
                <a:solidFill>
                  <a:srgbClr val="000000"/>
                </a:solidFill>
                <a:latin typeface="Calibri" panose="020F0502020204030204" pitchFamily="34" charset="0"/>
              </a:rPr>
              <a:t> tilskud potentielt kan introduceres. </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E6284-3A6E-40EE-A5E5-9F91860D4FA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35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Nu skal du møde Sofie, der går i 7. klasse, og som ofte oplever at have svært ved at mærke sult om eftermiddagen, når hun kommer hjem fra skole.</a:t>
            </a:r>
          </a:p>
          <a:p>
            <a:endParaRPr lang="da-DK" dirty="0"/>
          </a:p>
        </p:txBody>
      </p:sp>
      <p:sp>
        <p:nvSpPr>
          <p:cNvPr id="4" name="Pladsholder til slidenummer 3"/>
          <p:cNvSpPr>
            <a:spLocks noGrp="1"/>
          </p:cNvSpPr>
          <p:nvPr>
            <p:ph type="sldNum" sz="quarter" idx="5"/>
          </p:nvPr>
        </p:nvSpPr>
        <p:spPr/>
        <p:txBody>
          <a:bodyPr/>
          <a:lstStyle/>
          <a:p>
            <a:fld id="{06424801-F644-F74C-9803-F9745A0FAAF1}" type="slidenum">
              <a:rPr lang="da-DK" smtClean="0"/>
              <a:t>18</a:t>
            </a:fld>
            <a:endParaRPr lang="da-DK"/>
          </a:p>
        </p:txBody>
      </p:sp>
    </p:spTree>
    <p:extLst>
      <p:ext uri="{BB962C8B-B14F-4D97-AF65-F5344CB8AC3E}">
        <p14:creationId xmlns:p14="http://schemas.microsoft.com/office/powerpoint/2010/main" val="111991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D2BF7-222C-2DBE-535B-F86E27F98E53}"/>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3DADAC33-A202-4E8F-AB20-786A3EDCB89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EA6FDDA0-19A6-B4A7-2473-F61AB4059A37}"/>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5" name="Pladsholder til sidefod 4">
            <a:extLst>
              <a:ext uri="{FF2B5EF4-FFF2-40B4-BE49-F238E27FC236}">
                <a16:creationId xmlns:a16="http://schemas.microsoft.com/office/drawing/2014/main" id="{DADF111B-51C5-7D3A-49D5-28C9E0C701E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5CB965-BB7D-BE8C-5478-F3E85C965487}"/>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365396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BCB0B-2CBD-9769-65B0-557DBCA4909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689AB5C-0868-8630-1728-19C28188FEF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ACB64EE-ADDC-27EF-4B9F-D73866426AA4}"/>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5" name="Pladsholder til sidefod 4">
            <a:extLst>
              <a:ext uri="{FF2B5EF4-FFF2-40B4-BE49-F238E27FC236}">
                <a16:creationId xmlns:a16="http://schemas.microsoft.com/office/drawing/2014/main" id="{CC42FB88-B8C9-C9CC-D90A-FC2306C6F28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4D34C0-F17F-96E4-984D-7621D44F6191}"/>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81776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CA0A300-DA29-F667-0AAF-A51483E8868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CDE586B-2882-B015-7E4F-B793CDC3560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3A895BA-1937-D92A-54D5-DC400969E27E}"/>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5" name="Pladsholder til sidefod 4">
            <a:extLst>
              <a:ext uri="{FF2B5EF4-FFF2-40B4-BE49-F238E27FC236}">
                <a16:creationId xmlns:a16="http://schemas.microsoft.com/office/drawing/2014/main" id="{07B89830-4390-2809-7A6D-2E92D97E91F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E9D809C-B01C-9723-BAD8-73F205B8F76C}"/>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276051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4D6E2-238C-81DA-6672-8E52FCBD94FA}"/>
              </a:ext>
            </a:extLst>
          </p:cNvPr>
          <p:cNvSpPr>
            <a:spLocks noGrp="1"/>
          </p:cNvSpPr>
          <p:nvPr>
            <p:ph type="title"/>
          </p:nvPr>
        </p:nvSpPr>
        <p:spPr/>
        <p:txBody>
          <a:bodyPr>
            <a:noAutofit/>
          </a:bodyPr>
          <a:lstStyle>
            <a:lvl1pPr>
              <a:defRPr sz="4800">
                <a:solidFill>
                  <a:srgbClr val="DC2F48"/>
                </a:solidFill>
                <a:latin typeface="Arial Black" panose="020B0A04020102020204" pitchFamily="34" charset="0"/>
              </a:defRPr>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E06645EF-3F0C-C5D4-AB16-CB60F89D1FC1}"/>
              </a:ext>
            </a:extLst>
          </p:cNvPr>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695A51A9-318C-FD02-0595-78901E8C73C9}"/>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5" name="Pladsholder til sidefod 4">
            <a:extLst>
              <a:ext uri="{FF2B5EF4-FFF2-40B4-BE49-F238E27FC236}">
                <a16:creationId xmlns:a16="http://schemas.microsoft.com/office/drawing/2014/main" id="{BA139663-1306-9493-E6E2-626EF5DE383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50637E-872A-F87E-36F3-6EBB4D26D711}"/>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218827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9FB2D-50D3-691E-6405-4E033084A019}"/>
              </a:ext>
            </a:extLst>
          </p:cNvPr>
          <p:cNvSpPr>
            <a:spLocks noGrp="1"/>
          </p:cNvSpPr>
          <p:nvPr>
            <p:ph type="title"/>
          </p:nvPr>
        </p:nvSpPr>
        <p:spPr>
          <a:xfrm>
            <a:off x="831850" y="1709738"/>
            <a:ext cx="10515600" cy="2852737"/>
          </a:xfrm>
        </p:spPr>
        <p:txBody>
          <a:bodyPr anchor="b"/>
          <a:lstStyle>
            <a:lvl1pPr>
              <a:defRPr sz="6000"/>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849ED923-A112-E1A8-B3F2-2231ADE7B01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teksttypografierne i masteren</a:t>
            </a:r>
          </a:p>
        </p:txBody>
      </p:sp>
      <p:sp>
        <p:nvSpPr>
          <p:cNvPr id="4" name="Pladsholder til dato 3">
            <a:extLst>
              <a:ext uri="{FF2B5EF4-FFF2-40B4-BE49-F238E27FC236}">
                <a16:creationId xmlns:a16="http://schemas.microsoft.com/office/drawing/2014/main" id="{18C213C5-90DD-731A-4CD3-E83BF09C9703}"/>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5" name="Pladsholder til sidefod 4">
            <a:extLst>
              <a:ext uri="{FF2B5EF4-FFF2-40B4-BE49-F238E27FC236}">
                <a16:creationId xmlns:a16="http://schemas.microsoft.com/office/drawing/2014/main" id="{477A9457-E797-17AA-AC50-500F7638CFE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B12CFD-8C20-EE9F-2A16-8B71B48DFDD9}"/>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128767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27B7C-8F2E-E51C-504F-AD1F339C138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CD2073A-0F14-65D6-BAE9-72F4195F6F3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0EF85AA-9808-609B-E6ED-F3C8C89B914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5431336-2E26-5432-830A-2C6115DDF05C}"/>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6" name="Pladsholder til sidefod 5">
            <a:extLst>
              <a:ext uri="{FF2B5EF4-FFF2-40B4-BE49-F238E27FC236}">
                <a16:creationId xmlns:a16="http://schemas.microsoft.com/office/drawing/2014/main" id="{EE757604-AD3D-73C5-0CF4-6789BA9D211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F00F88A-A2C0-7C8A-5D3A-17F7BBB2B3C9}"/>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413274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A187A-003E-AFBE-91C9-0F83387B4B7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57A0F01-8117-62C3-35B8-D50E0195F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E34558B-FC00-3F77-7FF5-49998E1F215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C4A4BA6-36EF-4AF0-AF99-224288BDF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288ADA3-E313-E9A4-8187-89B76AB626B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3885165-3754-63B3-E76E-A1BEEF92A276}"/>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8" name="Pladsholder til sidefod 7">
            <a:extLst>
              <a:ext uri="{FF2B5EF4-FFF2-40B4-BE49-F238E27FC236}">
                <a16:creationId xmlns:a16="http://schemas.microsoft.com/office/drawing/2014/main" id="{C2E08EFC-4D68-FF37-0E14-2395F5788D5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92D07D6-5A6A-5666-C981-1E173A93D485}"/>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1183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172CD-EEE5-1B01-3EE3-B6ACF93BB3F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875BD73-E3DC-733A-B8A4-94147D629C88}"/>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4" name="Pladsholder til sidefod 3">
            <a:extLst>
              <a:ext uri="{FF2B5EF4-FFF2-40B4-BE49-F238E27FC236}">
                <a16:creationId xmlns:a16="http://schemas.microsoft.com/office/drawing/2014/main" id="{A845AC7B-B4AD-72F3-D0BF-75EB15B795D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29C999F-123A-8236-5476-FB5D32A369F8}"/>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315118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BD8866C-FADC-9457-43D5-CF46A1F48836}"/>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3" name="Pladsholder til sidefod 2">
            <a:extLst>
              <a:ext uri="{FF2B5EF4-FFF2-40B4-BE49-F238E27FC236}">
                <a16:creationId xmlns:a16="http://schemas.microsoft.com/office/drawing/2014/main" id="{AF40F119-66DC-D3C2-C558-3967251ED9F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43B9368-1BEE-3CDF-7E75-580A8AFDE9CF}"/>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424911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3DD9D-A850-D86B-688F-88AFE5E1A280}"/>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F3AEE210-3246-FE89-92C6-45EC62E1BE0E}"/>
              </a:ext>
            </a:extLst>
          </p:cNvPr>
          <p:cNvSpPr>
            <a:spLocks noGrp="1"/>
          </p:cNvSpPr>
          <p:nvPr>
            <p:ph idx="1"/>
          </p:nvPr>
        </p:nvSpPr>
        <p:spPr>
          <a:xfrm>
            <a:off x="5183188" y="987425"/>
            <a:ext cx="6172200" cy="4873625"/>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a:extLst>
              <a:ext uri="{FF2B5EF4-FFF2-40B4-BE49-F238E27FC236}">
                <a16:creationId xmlns:a16="http://schemas.microsoft.com/office/drawing/2014/main" id="{54F046E5-6597-ACE0-ADDB-9B356EF0CFEF}"/>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5" name="Pladsholder til dato 4">
            <a:extLst>
              <a:ext uri="{FF2B5EF4-FFF2-40B4-BE49-F238E27FC236}">
                <a16:creationId xmlns:a16="http://schemas.microsoft.com/office/drawing/2014/main" id="{EB7594E6-7D63-81A8-FF83-72DFFE06A720}"/>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6" name="Pladsholder til sidefod 5">
            <a:extLst>
              <a:ext uri="{FF2B5EF4-FFF2-40B4-BE49-F238E27FC236}">
                <a16:creationId xmlns:a16="http://schemas.microsoft.com/office/drawing/2014/main" id="{25717740-1AAE-774C-8377-628D7AEF701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36ADC76-C672-2865-8BE0-98D6AB5962F1}"/>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30752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A597-B6F5-96C6-BCBE-0950817150C8}"/>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a-DK" dirty="0"/>
              <a:t>Klik for at redigere titeltypografien i masteren</a:t>
            </a:r>
          </a:p>
        </p:txBody>
      </p:sp>
      <p:sp>
        <p:nvSpPr>
          <p:cNvPr id="3" name="Pladsholder til billede 2">
            <a:extLst>
              <a:ext uri="{FF2B5EF4-FFF2-40B4-BE49-F238E27FC236}">
                <a16:creationId xmlns:a16="http://schemas.microsoft.com/office/drawing/2014/main" id="{82844241-B3DC-1505-C900-C294EFCC3C4D}"/>
              </a:ext>
            </a:extLst>
          </p:cNvPr>
          <p:cNvSpPr>
            <a:spLocks noGrp="1"/>
          </p:cNvSpPr>
          <p:nvPr>
            <p:ph type="pic" idx="1"/>
          </p:nvPr>
        </p:nvSpPr>
        <p:spPr>
          <a:xfrm>
            <a:off x="5183188" y="987425"/>
            <a:ext cx="6172200" cy="4873625"/>
          </a:xfrm>
        </p:spPr>
        <p:txBody>
          <a:bodyPr/>
          <a:lstStyle>
            <a:lvl1pPr marL="0" indent="0">
              <a:buNone/>
              <a:defRPr sz="3200">
                <a:latin typeface="Arial Black" panose="020B0A04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1AB68A47-20FA-EFD8-68B7-AA5A0AA7896D}"/>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5" name="Pladsholder til dato 4">
            <a:extLst>
              <a:ext uri="{FF2B5EF4-FFF2-40B4-BE49-F238E27FC236}">
                <a16:creationId xmlns:a16="http://schemas.microsoft.com/office/drawing/2014/main" id="{4319C935-5A8E-24CB-A849-47FF9544278F}"/>
              </a:ext>
            </a:extLst>
          </p:cNvPr>
          <p:cNvSpPr>
            <a:spLocks noGrp="1"/>
          </p:cNvSpPr>
          <p:nvPr>
            <p:ph type="dt" sz="half" idx="10"/>
          </p:nvPr>
        </p:nvSpPr>
        <p:spPr/>
        <p:txBody>
          <a:bodyPr/>
          <a:lstStyle/>
          <a:p>
            <a:fld id="{D4112B0B-4DE4-40C6-952F-0E6448B45D28}" type="datetimeFigureOut">
              <a:rPr lang="da-DK" smtClean="0"/>
              <a:t>29-09-2022</a:t>
            </a:fld>
            <a:endParaRPr lang="da-DK"/>
          </a:p>
        </p:txBody>
      </p:sp>
      <p:sp>
        <p:nvSpPr>
          <p:cNvPr id="6" name="Pladsholder til sidefod 5">
            <a:extLst>
              <a:ext uri="{FF2B5EF4-FFF2-40B4-BE49-F238E27FC236}">
                <a16:creationId xmlns:a16="http://schemas.microsoft.com/office/drawing/2014/main" id="{66FD2BDA-3DE0-EC49-B3DD-A65EF1BE075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238521-CB6A-19EB-E045-D2748A054A89}"/>
              </a:ext>
            </a:extLst>
          </p:cNvPr>
          <p:cNvSpPr>
            <a:spLocks noGrp="1"/>
          </p:cNvSpPr>
          <p:nvPr>
            <p:ph type="sldNum" sz="quarter" idx="12"/>
          </p:nvPr>
        </p:nvSpPr>
        <p:spPr/>
        <p:txBody>
          <a:bodyPr/>
          <a:lstStyle/>
          <a:p>
            <a:fld id="{35476839-581C-416B-83C9-0EB5A376457D}" type="slidenum">
              <a:rPr lang="da-DK" smtClean="0"/>
              <a:t>‹nr.›</a:t>
            </a:fld>
            <a:endParaRPr lang="da-DK"/>
          </a:p>
        </p:txBody>
      </p:sp>
    </p:spTree>
    <p:extLst>
      <p:ext uri="{BB962C8B-B14F-4D97-AF65-F5344CB8AC3E}">
        <p14:creationId xmlns:p14="http://schemas.microsoft.com/office/powerpoint/2010/main" val="7697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83109A5-2891-102E-FDFC-05BA8F9D3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2CABA4F-58CD-6A7F-3491-A0078F3D2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1BDAC52-A314-4552-37B1-B3FA1FC10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12B0B-4DE4-40C6-952F-0E6448B45D28}" type="datetimeFigureOut">
              <a:rPr lang="da-DK" smtClean="0"/>
              <a:t>29-09-2022</a:t>
            </a:fld>
            <a:endParaRPr lang="da-DK"/>
          </a:p>
        </p:txBody>
      </p:sp>
      <p:sp>
        <p:nvSpPr>
          <p:cNvPr id="5" name="Pladsholder til sidefod 4">
            <a:extLst>
              <a:ext uri="{FF2B5EF4-FFF2-40B4-BE49-F238E27FC236}">
                <a16:creationId xmlns:a16="http://schemas.microsoft.com/office/drawing/2014/main" id="{2F945DAE-389D-A8F8-A6D5-12EC359E1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2237F05-8ACE-FDA2-70AD-04145FA7F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76839-581C-416B-83C9-0EB5A376457D}" type="slidenum">
              <a:rPr lang="da-DK" smtClean="0"/>
              <a:t>‹nr.›</a:t>
            </a:fld>
            <a:endParaRPr lang="da-DK"/>
          </a:p>
        </p:txBody>
      </p:sp>
    </p:spTree>
    <p:extLst>
      <p:ext uri="{BB962C8B-B14F-4D97-AF65-F5344CB8AC3E}">
        <p14:creationId xmlns:p14="http://schemas.microsoft.com/office/powerpoint/2010/main" val="398352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BE75D090-0D1F-47FF-A831-6E767A698772}"/>
              </a:ext>
            </a:extLst>
          </p:cNvPr>
          <p:cNvPicPr>
            <a:picLocks noChangeAspect="1"/>
          </p:cNvPicPr>
          <p:nvPr/>
        </p:nvPicPr>
        <p:blipFill rotWithShape="1">
          <a:blip r:embed="rId4">
            <a:extLst>
              <a:ext uri="{28A0092B-C50C-407E-A947-70E740481C1C}">
                <a14:useLocalDpi xmlns:a14="http://schemas.microsoft.com/office/drawing/2010/main" val="0"/>
              </a:ext>
            </a:extLst>
          </a:blip>
          <a:srcRect t="31704" r="1967" b="26642"/>
          <a:stretch/>
        </p:blipFill>
        <p:spPr>
          <a:xfrm>
            <a:off x="3401226" y="1253765"/>
            <a:ext cx="8790774" cy="5604235"/>
          </a:xfrm>
          <a:prstGeom prst="rect">
            <a:avLst/>
          </a:prstGeom>
        </p:spPr>
      </p:pic>
      <p:sp>
        <p:nvSpPr>
          <p:cNvPr id="6" name="TextBox 5">
            <a:extLst>
              <a:ext uri="{FF2B5EF4-FFF2-40B4-BE49-F238E27FC236}">
                <a16:creationId xmlns:a16="http://schemas.microsoft.com/office/drawing/2014/main" id="{06DCB987-E75E-1947-BDA5-9652327161A6}"/>
              </a:ext>
            </a:extLst>
          </p:cNvPr>
          <p:cNvSpPr txBox="1"/>
          <p:nvPr/>
        </p:nvSpPr>
        <p:spPr>
          <a:xfrm>
            <a:off x="764877" y="3310145"/>
            <a:ext cx="8509495" cy="2893100"/>
          </a:xfrm>
          <a:prstGeom prst="rect">
            <a:avLst/>
          </a:prstGeom>
          <a:noFill/>
        </p:spPr>
        <p:txBody>
          <a:bodyPr wrap="square" lIns="108000" rtlCol="0">
            <a:spAutoFit/>
          </a:bodyPr>
          <a:lstStyle/>
          <a:p>
            <a:r>
              <a:rPr lang="da-DK" sz="7000" b="1" spc="300" dirty="0">
                <a:solidFill>
                  <a:schemeClr val="bg1"/>
                </a:solidFill>
                <a:effectLst>
                  <a:outerShdw blurRad="38100" dist="25400" dir="2700000" algn="tl" rotWithShape="0">
                    <a:prstClr val="black">
                      <a:alpha val="70000"/>
                    </a:prstClr>
                  </a:outerShdw>
                </a:effectLst>
                <a:latin typeface="Arial" panose="020B0604020202020204" pitchFamily="34" charset="0"/>
                <a:cs typeface="Arial" panose="020B0604020202020204" pitchFamily="34" charset="0"/>
              </a:rPr>
              <a:t>Atletuddannelse</a:t>
            </a:r>
          </a:p>
          <a:p>
            <a:r>
              <a:rPr lang="da-DK" sz="7000" b="1" spc="300">
                <a:solidFill>
                  <a:schemeClr val="bg1"/>
                </a:solidFill>
                <a:effectLst>
                  <a:outerShdw blurRad="38100" dist="25400" dir="2700000" algn="tl" rotWithShape="0">
                    <a:prstClr val="black">
                      <a:alpha val="70000"/>
                    </a:prstClr>
                  </a:outerShdw>
                </a:effectLst>
                <a:latin typeface="Arial" panose="020B0604020202020204" pitchFamily="34" charset="0"/>
                <a:cs typeface="Arial" panose="020B0604020202020204" pitchFamily="34" charset="0"/>
              </a:rPr>
              <a:t>-</a:t>
            </a:r>
            <a:r>
              <a:rPr lang="da-DK" sz="7200" b="1" spc="300">
                <a:solidFill>
                  <a:schemeClr val="bg1"/>
                </a:solidFill>
                <a:effectLst>
                  <a:outerShdw blurRad="38100" dist="25400" dir="2700000" algn="tl" rotWithShape="0">
                    <a:prstClr val="black">
                      <a:alpha val="70000"/>
                    </a:prstClr>
                  </a:outerShdw>
                </a:effectLst>
                <a:latin typeface="Arial" panose="020B0604020202020204" pitchFamily="34" charset="0"/>
                <a:cs typeface="Arial" panose="020B0604020202020204" pitchFamily="34" charset="0"/>
              </a:rPr>
              <a:t>Ernæring</a:t>
            </a:r>
            <a:endParaRPr lang="da-DK" sz="7000" b="1" spc="300" dirty="0">
              <a:solidFill>
                <a:schemeClr val="bg1"/>
              </a:solidFill>
              <a:effectLst>
                <a:outerShdw blurRad="38100" dist="25400" dir="2700000" algn="tl" rotWithShape="0">
                  <a:prstClr val="black">
                    <a:alpha val="70000"/>
                  </a:prstClr>
                </a:outerShdw>
              </a:effectLst>
              <a:latin typeface="Arial" panose="020B0604020202020204" pitchFamily="34" charset="0"/>
              <a:cs typeface="Arial" panose="020B0604020202020204" pitchFamily="34" charset="0"/>
            </a:endParaRPr>
          </a:p>
          <a:p>
            <a:r>
              <a:rPr lang="da-DK" sz="4000" b="1" spc="300" dirty="0">
                <a:solidFill>
                  <a:schemeClr val="bg1"/>
                </a:solidFill>
                <a:effectLst>
                  <a:outerShdw blurRad="38100" dist="25400" dir="2700000" algn="tl" rotWithShape="0">
                    <a:prstClr val="black">
                      <a:alpha val="70000"/>
                    </a:prstClr>
                  </a:outerShdw>
                </a:effectLst>
                <a:latin typeface="Arial" panose="020B0604020202020204" pitchFamily="34" charset="0"/>
                <a:cs typeface="Arial" panose="020B0604020202020204" pitchFamily="34" charset="0"/>
              </a:rPr>
              <a:t>7. klassetrin</a:t>
            </a:r>
          </a:p>
        </p:txBody>
      </p:sp>
    </p:spTree>
    <p:extLst>
      <p:ext uri="{BB962C8B-B14F-4D97-AF65-F5344CB8AC3E}">
        <p14:creationId xmlns:p14="http://schemas.microsoft.com/office/powerpoint/2010/main" val="226916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2" descr="Et billede, der indeholder tekst&#10;&#10;Automatisk genereret beskrivelse">
            <a:extLst>
              <a:ext uri="{FF2B5EF4-FFF2-40B4-BE49-F238E27FC236}">
                <a16:creationId xmlns:a16="http://schemas.microsoft.com/office/drawing/2014/main" id="{4898975E-2C94-6BF0-45E5-097BE598F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499" y="729000"/>
            <a:ext cx="8085001" cy="5400000"/>
          </a:xfrm>
          <a:prstGeom prst="rect">
            <a:avLst/>
          </a:prstGeom>
        </p:spPr>
      </p:pic>
    </p:spTree>
    <p:extLst>
      <p:ext uri="{BB962C8B-B14F-4D97-AF65-F5344CB8AC3E}">
        <p14:creationId xmlns:p14="http://schemas.microsoft.com/office/powerpoint/2010/main" val="63829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489B9-A3B9-2344-9CB0-2BF24C0A6CF5}"/>
              </a:ext>
            </a:extLst>
          </p:cNvPr>
          <p:cNvSpPr>
            <a:spLocks noGrp="1"/>
          </p:cNvSpPr>
          <p:nvPr>
            <p:ph type="title"/>
          </p:nvPr>
        </p:nvSpPr>
        <p:spPr>
          <a:xfrm>
            <a:off x="1462750" y="2766218"/>
            <a:ext cx="9266499" cy="1325563"/>
          </a:xfrm>
        </p:spPr>
        <p:txBody>
          <a:bodyPr>
            <a:normAutofit/>
          </a:bodyPr>
          <a:lstStyle/>
          <a:p>
            <a:pPr algn="ctr"/>
            <a:r>
              <a:rPr lang="da-DK" sz="3600" b="1" dirty="0">
                <a:solidFill>
                  <a:schemeClr val="bg1"/>
                </a:solidFill>
              </a:rPr>
              <a:t>Hvilke madregler kan du komme i tanker om fra dit eget liv? </a:t>
            </a:r>
          </a:p>
        </p:txBody>
      </p:sp>
    </p:spTree>
    <p:extLst>
      <p:ext uri="{BB962C8B-B14F-4D97-AF65-F5344CB8AC3E}">
        <p14:creationId xmlns:p14="http://schemas.microsoft.com/office/powerpoint/2010/main" val="238734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5FC26-F2F8-3448-B2AC-8E1D76A1DF0A}"/>
              </a:ext>
            </a:extLst>
          </p:cNvPr>
          <p:cNvSpPr>
            <a:spLocks noGrp="1"/>
          </p:cNvSpPr>
          <p:nvPr>
            <p:ph type="title"/>
          </p:nvPr>
        </p:nvSpPr>
        <p:spPr>
          <a:xfrm>
            <a:off x="838200" y="893601"/>
            <a:ext cx="10515600" cy="1325563"/>
          </a:xfrm>
        </p:spPr>
        <p:txBody>
          <a:bodyPr>
            <a:normAutofit/>
          </a:bodyPr>
          <a:lstStyle/>
          <a:p>
            <a:r>
              <a:rPr lang="da-DK" sz="3600" dirty="0"/>
              <a:t>Hold fokus på</a:t>
            </a:r>
            <a:r>
              <a:rPr lang="da-DK" sz="3600" b="1" dirty="0"/>
              <a:t> mængde </a:t>
            </a:r>
            <a:r>
              <a:rPr lang="da-DK" sz="3600" dirty="0"/>
              <a:t>og</a:t>
            </a:r>
            <a:r>
              <a:rPr lang="da-DK" sz="3600" b="1" dirty="0"/>
              <a:t> sammenhæng</a:t>
            </a:r>
            <a:br>
              <a:rPr lang="da-DK" dirty="0"/>
            </a:br>
            <a:endParaRPr lang="da-DK" dirty="0"/>
          </a:p>
        </p:txBody>
      </p:sp>
      <p:sp>
        <p:nvSpPr>
          <p:cNvPr id="3" name="Pladsholder til indhold 2">
            <a:extLst>
              <a:ext uri="{FF2B5EF4-FFF2-40B4-BE49-F238E27FC236}">
                <a16:creationId xmlns:a16="http://schemas.microsoft.com/office/drawing/2014/main" id="{B1F16F3C-FF36-5641-9877-E7227AE7004B}"/>
              </a:ext>
            </a:extLst>
          </p:cNvPr>
          <p:cNvSpPr>
            <a:spLocks noGrp="1"/>
          </p:cNvSpPr>
          <p:nvPr>
            <p:ph idx="1"/>
          </p:nvPr>
        </p:nvSpPr>
        <p:spPr>
          <a:xfrm>
            <a:off x="838200" y="2463168"/>
            <a:ext cx="10515600" cy="4351338"/>
          </a:xfrm>
        </p:spPr>
        <p:txBody>
          <a:bodyPr>
            <a:normAutofit/>
          </a:bodyPr>
          <a:lstStyle/>
          <a:p>
            <a:pPr marL="0" lvl="0" indent="0">
              <a:buNone/>
            </a:pPr>
            <a:r>
              <a:rPr lang="da-DK" sz="2400" dirty="0"/>
              <a:t>I en sund og varieret kost er der ikke noget, der er forbudt.</a:t>
            </a:r>
          </a:p>
          <a:p>
            <a:pPr marL="0" indent="0">
              <a:buNone/>
            </a:pPr>
            <a:endParaRPr lang="da-DK" sz="2400" dirty="0"/>
          </a:p>
          <a:p>
            <a:pPr marL="0" indent="0">
              <a:buNone/>
            </a:pPr>
            <a:r>
              <a:rPr lang="da-DK" sz="2400" dirty="0"/>
              <a:t>Der er plads til alting. Men madvaner bliver usunde, hvis pizza, kage og slik, altså madvarer uden mange vitaminer og mineraler, tager plads fra de mere næringsholdige madtyper som rugbrød, havregryn og kartofler.  </a:t>
            </a:r>
          </a:p>
          <a:p>
            <a:pPr marL="0" lvl="0" indent="0">
              <a:buNone/>
            </a:pPr>
            <a:endParaRPr lang="da-DK" sz="2400" dirty="0"/>
          </a:p>
          <a:p>
            <a:pPr marL="0" lvl="0" indent="0">
              <a:buNone/>
            </a:pPr>
            <a:r>
              <a:rPr lang="da-DK" sz="2400" dirty="0"/>
              <a:t>Grøntsager er gode at spise hver dag, men broccoli er ikke sundt, hvis det er det eneste, der spises.</a:t>
            </a:r>
          </a:p>
          <a:p>
            <a:endParaRPr lang="da-DK" dirty="0"/>
          </a:p>
        </p:txBody>
      </p:sp>
    </p:spTree>
    <p:extLst>
      <p:ext uri="{BB962C8B-B14F-4D97-AF65-F5344CB8AC3E}">
        <p14:creationId xmlns:p14="http://schemas.microsoft.com/office/powerpoint/2010/main" val="209300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06B7CEF7-C42B-83ED-9731-38E3248A8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64" y="840840"/>
            <a:ext cx="9815472" cy="5176319"/>
          </a:xfrm>
          <a:prstGeom prst="rect">
            <a:avLst/>
          </a:prstGeom>
        </p:spPr>
      </p:pic>
    </p:spTree>
    <p:extLst>
      <p:ext uri="{BB962C8B-B14F-4D97-AF65-F5344CB8AC3E}">
        <p14:creationId xmlns:p14="http://schemas.microsoft.com/office/powerpoint/2010/main" val="342268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6DC91-50BE-F14C-A49A-9E9E5A1DC197}"/>
              </a:ext>
            </a:extLst>
          </p:cNvPr>
          <p:cNvSpPr>
            <a:spLocks noGrp="1"/>
          </p:cNvSpPr>
          <p:nvPr>
            <p:ph type="title"/>
          </p:nvPr>
        </p:nvSpPr>
        <p:spPr>
          <a:xfrm>
            <a:off x="913616" y="875127"/>
            <a:ext cx="10515600" cy="1325563"/>
          </a:xfrm>
        </p:spPr>
        <p:txBody>
          <a:bodyPr>
            <a:normAutofit/>
          </a:bodyPr>
          <a:lstStyle/>
          <a:p>
            <a:r>
              <a:rPr lang="da-DK" sz="3600" b="1" dirty="0"/>
              <a:t>Vidste du, at du er født som verdensmester i at appetitregulere? </a:t>
            </a:r>
          </a:p>
        </p:txBody>
      </p:sp>
      <p:sp>
        <p:nvSpPr>
          <p:cNvPr id="3" name="Pladsholder til indhold 2">
            <a:extLst>
              <a:ext uri="{FF2B5EF4-FFF2-40B4-BE49-F238E27FC236}">
                <a16:creationId xmlns:a16="http://schemas.microsoft.com/office/drawing/2014/main" id="{65198D05-37CB-4945-AEE5-0BD3708F1AFC}"/>
              </a:ext>
            </a:extLst>
          </p:cNvPr>
          <p:cNvSpPr>
            <a:spLocks noGrp="1"/>
          </p:cNvSpPr>
          <p:nvPr>
            <p:ph idx="1"/>
          </p:nvPr>
        </p:nvSpPr>
        <p:spPr>
          <a:xfrm>
            <a:off x="941896" y="2528036"/>
            <a:ext cx="9401503" cy="4351338"/>
          </a:xfrm>
        </p:spPr>
        <p:txBody>
          <a:bodyPr/>
          <a:lstStyle/>
          <a:p>
            <a:pPr marL="0" indent="0">
              <a:buNone/>
            </a:pPr>
            <a:r>
              <a:rPr lang="da-DK" dirty="0"/>
              <a:t>Jo ældre man bliver, jo flere forstyrrelser kan der være omkring et måltid</a:t>
            </a:r>
          </a:p>
          <a:p>
            <a:r>
              <a:rPr lang="da-DK" sz="2400" dirty="0"/>
              <a:t>Se tv, kigge på telefon, iPad, computer </a:t>
            </a:r>
          </a:p>
          <a:p>
            <a:r>
              <a:rPr lang="da-DK" sz="2400" dirty="0"/>
              <a:t>Læser eller laver lektier</a:t>
            </a:r>
          </a:p>
          <a:p>
            <a:endParaRPr lang="da-DK" sz="2400" dirty="0"/>
          </a:p>
          <a:p>
            <a:pPr marL="0" indent="0">
              <a:buNone/>
            </a:pPr>
            <a:r>
              <a:rPr lang="da-DK" b="1" dirty="0"/>
              <a:t>Hvad vil det sige at have et godt forhold til mad og sundhed? </a:t>
            </a:r>
          </a:p>
        </p:txBody>
      </p:sp>
    </p:spTree>
    <p:extLst>
      <p:ext uri="{BB962C8B-B14F-4D97-AF65-F5344CB8AC3E}">
        <p14:creationId xmlns:p14="http://schemas.microsoft.com/office/powerpoint/2010/main" val="140548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33D58-6E26-114E-8EA8-FDD36CA085E5}"/>
              </a:ext>
            </a:extLst>
          </p:cNvPr>
          <p:cNvSpPr>
            <a:spLocks noGrp="1"/>
          </p:cNvSpPr>
          <p:nvPr>
            <p:ph type="title"/>
          </p:nvPr>
        </p:nvSpPr>
        <p:spPr>
          <a:xfrm>
            <a:off x="838200" y="1333179"/>
            <a:ext cx="10515600" cy="1325563"/>
          </a:xfrm>
        </p:spPr>
        <p:txBody>
          <a:bodyPr>
            <a:normAutofit fontScale="90000"/>
          </a:bodyPr>
          <a:lstStyle/>
          <a:p>
            <a:r>
              <a:rPr lang="da-DK" sz="4000" b="1" dirty="0"/>
              <a:t>At være god til at lytte til sin mave giver som regel et godt forhold til mad og sundhed, fordi:</a:t>
            </a:r>
            <a:br>
              <a:rPr lang="da-DK" sz="4000" dirty="0"/>
            </a:br>
            <a:r>
              <a:rPr lang="da-DK" sz="4000" dirty="0"/>
              <a:t> </a:t>
            </a:r>
            <a:br>
              <a:rPr lang="da-DK" dirty="0"/>
            </a:br>
            <a:endParaRPr lang="da-DK" dirty="0"/>
          </a:p>
        </p:txBody>
      </p:sp>
      <p:sp>
        <p:nvSpPr>
          <p:cNvPr id="3" name="Pladsholder til indhold 2">
            <a:extLst>
              <a:ext uri="{FF2B5EF4-FFF2-40B4-BE49-F238E27FC236}">
                <a16:creationId xmlns:a16="http://schemas.microsoft.com/office/drawing/2014/main" id="{99BBDD5A-0ACA-3A4F-9D92-B0AC72968398}"/>
              </a:ext>
            </a:extLst>
          </p:cNvPr>
          <p:cNvSpPr>
            <a:spLocks noGrp="1"/>
          </p:cNvSpPr>
          <p:nvPr>
            <p:ph idx="1"/>
          </p:nvPr>
        </p:nvSpPr>
        <p:spPr>
          <a:xfrm>
            <a:off x="658310" y="2580863"/>
            <a:ext cx="10875380" cy="4351338"/>
          </a:xfrm>
        </p:spPr>
        <p:txBody>
          <a:bodyPr>
            <a:normAutofit/>
          </a:bodyPr>
          <a:lstStyle/>
          <a:p>
            <a:pPr>
              <a:lnSpc>
                <a:spcPct val="125000"/>
              </a:lnSpc>
            </a:pPr>
            <a:r>
              <a:rPr lang="da-DK" sz="2000" dirty="0"/>
              <a:t>Man er god til at lytte til sin egen sult og mæthed</a:t>
            </a:r>
          </a:p>
          <a:p>
            <a:pPr>
              <a:lnSpc>
                <a:spcPct val="125000"/>
              </a:lnSpc>
            </a:pPr>
            <a:r>
              <a:rPr lang="da-DK" sz="2000" i="1" dirty="0"/>
              <a:t>(det kræver, at man ikke føler, man skal spise mere, end man har lyst og appetit til. Men i visse situationer, fx hvis kropsvægt skal øges, må man ofte spise ved fravær af sult)</a:t>
            </a:r>
            <a:endParaRPr lang="da-DK" sz="2000" dirty="0"/>
          </a:p>
          <a:p>
            <a:pPr>
              <a:lnSpc>
                <a:spcPct val="125000"/>
              </a:lnSpc>
            </a:pPr>
            <a:r>
              <a:rPr lang="da-DK" sz="2000" dirty="0"/>
              <a:t> Man selv vælger, hvad man spiser, ud fra de muligheder, der er</a:t>
            </a:r>
          </a:p>
          <a:p>
            <a:pPr>
              <a:lnSpc>
                <a:spcPct val="125000"/>
              </a:lnSpc>
            </a:pPr>
            <a:r>
              <a:rPr lang="da-DK" sz="2000" dirty="0"/>
              <a:t> Man smager på nye madvarer, bare fordi man har lyst</a:t>
            </a:r>
          </a:p>
          <a:p>
            <a:pPr>
              <a:lnSpc>
                <a:spcPct val="125000"/>
              </a:lnSpc>
            </a:pPr>
            <a:r>
              <a:rPr lang="da-DK" sz="2000" dirty="0"/>
              <a:t> Man spiser varieret, ikke nødvendigvis til hvert måltid, men over en uge fx</a:t>
            </a:r>
          </a:p>
          <a:p>
            <a:pPr>
              <a:lnSpc>
                <a:spcPct val="125000"/>
              </a:lnSpc>
            </a:pPr>
            <a:endParaRPr lang="da-DK" sz="2000" dirty="0"/>
          </a:p>
        </p:txBody>
      </p:sp>
    </p:spTree>
    <p:extLst>
      <p:ext uri="{BB962C8B-B14F-4D97-AF65-F5344CB8AC3E}">
        <p14:creationId xmlns:p14="http://schemas.microsoft.com/office/powerpoint/2010/main" val="317786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5944F-114C-BC49-9383-6DE7DA2341A6}"/>
              </a:ext>
            </a:extLst>
          </p:cNvPr>
          <p:cNvSpPr>
            <a:spLocks noGrp="1"/>
          </p:cNvSpPr>
          <p:nvPr>
            <p:ph type="title"/>
          </p:nvPr>
        </p:nvSpPr>
        <p:spPr>
          <a:xfrm>
            <a:off x="838200" y="681037"/>
            <a:ext cx="10515600" cy="1325563"/>
          </a:xfrm>
        </p:spPr>
        <p:txBody>
          <a:bodyPr>
            <a:normAutofit fontScale="90000"/>
          </a:bodyPr>
          <a:lstStyle/>
          <a:p>
            <a:r>
              <a:rPr lang="da-DK" sz="3100" b="1" dirty="0"/>
              <a:t>En måltidsstruktur vil som regel være en god ide og kan fx se sådan ud: </a:t>
            </a:r>
            <a:br>
              <a:rPr lang="da-DK" dirty="0"/>
            </a:br>
            <a:endParaRPr lang="da-DK" dirty="0"/>
          </a:p>
        </p:txBody>
      </p:sp>
      <p:sp>
        <p:nvSpPr>
          <p:cNvPr id="3" name="Pladsholder til indhold 2">
            <a:extLst>
              <a:ext uri="{FF2B5EF4-FFF2-40B4-BE49-F238E27FC236}">
                <a16:creationId xmlns:a16="http://schemas.microsoft.com/office/drawing/2014/main" id="{3DE3EF56-E4D2-3B41-A5A3-AA9A962C9863}"/>
              </a:ext>
            </a:extLst>
          </p:cNvPr>
          <p:cNvSpPr>
            <a:spLocks noGrp="1"/>
          </p:cNvSpPr>
          <p:nvPr>
            <p:ph idx="1"/>
          </p:nvPr>
        </p:nvSpPr>
        <p:spPr>
          <a:xfrm>
            <a:off x="838200" y="1950334"/>
            <a:ext cx="10515600" cy="4351338"/>
          </a:xfrm>
        </p:spPr>
        <p:txBody>
          <a:bodyPr/>
          <a:lstStyle/>
          <a:p>
            <a:r>
              <a:rPr lang="da-DK" sz="2000" dirty="0"/>
              <a:t>4-6 måltider om dagen</a:t>
            </a:r>
          </a:p>
          <a:p>
            <a:endParaRPr lang="da-DK" sz="2000" dirty="0"/>
          </a:p>
          <a:p>
            <a:r>
              <a:rPr lang="da-DK" sz="2000" dirty="0"/>
              <a:t>Højst 2-3 timer mellem hvert måltid</a:t>
            </a:r>
          </a:p>
          <a:p>
            <a:endParaRPr lang="da-DK" sz="2000" dirty="0"/>
          </a:p>
          <a:p>
            <a:r>
              <a:rPr lang="da-DK" sz="2000" dirty="0"/>
              <a:t>Måltider fordeles og placeres efter træning</a:t>
            </a:r>
          </a:p>
          <a:p>
            <a:pPr marL="0" indent="0">
              <a:buNone/>
            </a:pPr>
            <a:r>
              <a:rPr lang="da-DK" sz="2000" dirty="0"/>
              <a:t> </a:t>
            </a:r>
          </a:p>
          <a:p>
            <a:r>
              <a:rPr lang="da-DK" sz="2000" dirty="0"/>
              <a:t>Mellemmåltider justeres, så der også er appetit til hovedmåltiderne</a:t>
            </a:r>
          </a:p>
          <a:p>
            <a:endParaRPr lang="da-DK" dirty="0"/>
          </a:p>
        </p:txBody>
      </p:sp>
      <p:pic>
        <p:nvPicPr>
          <p:cNvPr id="4" name="Billede 3">
            <a:extLst>
              <a:ext uri="{FF2B5EF4-FFF2-40B4-BE49-F238E27FC236}">
                <a16:creationId xmlns:a16="http://schemas.microsoft.com/office/drawing/2014/main" id="{E4FC3A41-6C14-454F-8E50-3CDA7AC8B55A}"/>
              </a:ext>
            </a:extLst>
          </p:cNvPr>
          <p:cNvPicPr/>
          <p:nvPr/>
        </p:nvPicPr>
        <p:blipFill>
          <a:blip r:embed="rId3">
            <a:extLst>
              <a:ext uri="{28A0092B-C50C-407E-A947-70E740481C1C}">
                <a14:useLocalDpi xmlns:a14="http://schemas.microsoft.com/office/drawing/2010/main" val="0"/>
              </a:ext>
            </a:extLst>
          </a:blip>
          <a:srcRect t="420" b="420"/>
          <a:stretch/>
        </p:blipFill>
        <p:spPr>
          <a:xfrm>
            <a:off x="8680850" y="2169000"/>
            <a:ext cx="2520000" cy="2520000"/>
          </a:xfrm>
          <a:prstGeom prst="rect">
            <a:avLst/>
          </a:prstGeom>
        </p:spPr>
      </p:pic>
    </p:spTree>
    <p:extLst>
      <p:ext uri="{BB962C8B-B14F-4D97-AF65-F5344CB8AC3E}">
        <p14:creationId xmlns:p14="http://schemas.microsoft.com/office/powerpoint/2010/main" val="138505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02B14-A301-A444-BE6E-D258727FCBB4}"/>
              </a:ext>
            </a:extLst>
          </p:cNvPr>
          <p:cNvSpPr>
            <a:spLocks noGrp="1"/>
          </p:cNvSpPr>
          <p:nvPr>
            <p:ph type="title"/>
          </p:nvPr>
        </p:nvSpPr>
        <p:spPr>
          <a:xfrm>
            <a:off x="838200" y="2766218"/>
            <a:ext cx="10515600" cy="1325563"/>
          </a:xfrm>
        </p:spPr>
        <p:txBody>
          <a:bodyPr>
            <a:noAutofit/>
          </a:bodyPr>
          <a:lstStyle/>
          <a:p>
            <a:pPr algn="ctr"/>
            <a:r>
              <a:rPr lang="da-DK" sz="3600" i="1" dirty="0">
                <a:solidFill>
                  <a:schemeClr val="bg1"/>
                </a:solidFill>
              </a:rPr>
              <a:t>Har du en måltidsstruktur, og hvordan ser den ud?</a:t>
            </a:r>
            <a:br>
              <a:rPr lang="da-DK" sz="3600" i="1" dirty="0">
                <a:solidFill>
                  <a:schemeClr val="bg1"/>
                </a:solidFill>
              </a:rPr>
            </a:br>
            <a:br>
              <a:rPr lang="da-DK" sz="3600" i="1" dirty="0">
                <a:solidFill>
                  <a:schemeClr val="bg1"/>
                </a:solidFill>
              </a:rPr>
            </a:br>
            <a:r>
              <a:rPr lang="da-DK" sz="3600" i="1" dirty="0">
                <a:solidFill>
                  <a:schemeClr val="bg1"/>
                </a:solidFill>
              </a:rPr>
              <a:t>Støtter den dig i at mærke sult og mæthed, eller bør den tilpasses lidt?</a:t>
            </a:r>
          </a:p>
        </p:txBody>
      </p:sp>
    </p:spTree>
    <p:extLst>
      <p:ext uri="{BB962C8B-B14F-4D97-AF65-F5344CB8AC3E}">
        <p14:creationId xmlns:p14="http://schemas.microsoft.com/office/powerpoint/2010/main" val="209032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7309C18-38E3-C54F-BC84-8951F23EB9E5}"/>
              </a:ext>
            </a:extLst>
          </p:cNvPr>
          <p:cNvSpPr>
            <a:spLocks noGrp="1"/>
          </p:cNvSpPr>
          <p:nvPr>
            <p:ph idx="1"/>
          </p:nvPr>
        </p:nvSpPr>
        <p:spPr>
          <a:xfrm>
            <a:off x="418618" y="923734"/>
            <a:ext cx="11354764" cy="6227179"/>
          </a:xfrm>
        </p:spPr>
        <p:txBody>
          <a:bodyPr>
            <a:normAutofit/>
          </a:bodyPr>
          <a:lstStyle/>
          <a:p>
            <a:pPr marL="0" indent="0">
              <a:lnSpc>
                <a:spcPct val="125000"/>
              </a:lnSpc>
              <a:buNone/>
            </a:pPr>
            <a:r>
              <a:rPr lang="da-DK" sz="2000" i="1" dirty="0"/>
              <a:t>”Sofie spiller fodbold mange timer om ugen, og træningen starter kl. 16.30. Hun er som regel hjemme fra skole senest kl. 15. Sofie har ikke langt til skole, og de fleste dage går eller cykler hun. </a:t>
            </a:r>
          </a:p>
          <a:p>
            <a:pPr marL="0" indent="0">
              <a:lnSpc>
                <a:spcPct val="125000"/>
              </a:lnSpc>
              <a:buNone/>
            </a:pPr>
            <a:r>
              <a:rPr lang="da-DK" sz="2000" i="1" dirty="0"/>
              <a:t>På vej hjem fra skole kommer hun forbi en bager. Næsten hver dag får Sofie lyst til noget lækkert, når hun har spist sin mad i skolen. Sofies forældre har bestemt, at der kun er søde sager i huset om fredagen. Og så er det ikke altid lige let at gå forbi bageren, uden at gå ind. Slet ikke hvis hun også er lidt eftermiddagstræt efter en lang dag i skolen. Enten køber Sofie en kage, chokoladebolle eller også får hun en slush-ice. </a:t>
            </a:r>
          </a:p>
          <a:p>
            <a:pPr marL="0" indent="0">
              <a:lnSpc>
                <a:spcPct val="125000"/>
              </a:lnSpc>
              <a:buNone/>
            </a:pPr>
            <a:r>
              <a:rPr lang="da-DK" sz="2000" i="1" dirty="0"/>
              <a:t>Når Sofie kommer hjem, er der ikke lang tid til fodboldtræningen starter. Og hun ved, at hvis hun ikke får spist før, har hun svært ved at have energi og koncentration nok til hele træningen. </a:t>
            </a:r>
          </a:p>
          <a:p>
            <a:pPr marL="0" indent="0">
              <a:lnSpc>
                <a:spcPct val="125000"/>
              </a:lnSpc>
              <a:buNone/>
            </a:pPr>
            <a:r>
              <a:rPr lang="da-DK" sz="2000" i="1" dirty="0"/>
              <a:t>Men når hun lige har spist kage, chokoladebolle eller drukket slush-ice, sker det tit, at hun åbner skab eller køleskab, og ikke rigtig kan finde ud af, hvad hun har lyst til at spise. Derfor får hun ikke altid spist nok brændstofmad, inden hun skal til træning.”</a:t>
            </a:r>
            <a:endParaRPr lang="da-DK" sz="2000" dirty="0"/>
          </a:p>
          <a:p>
            <a:pPr>
              <a:lnSpc>
                <a:spcPct val="125000"/>
              </a:lnSpc>
            </a:pPr>
            <a:endParaRPr lang="da-DK" sz="2000" dirty="0"/>
          </a:p>
        </p:txBody>
      </p:sp>
    </p:spTree>
    <p:extLst>
      <p:ext uri="{BB962C8B-B14F-4D97-AF65-F5344CB8AC3E}">
        <p14:creationId xmlns:p14="http://schemas.microsoft.com/office/powerpoint/2010/main" val="205637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ky 3">
            <a:extLst>
              <a:ext uri="{FF2B5EF4-FFF2-40B4-BE49-F238E27FC236}">
                <a16:creationId xmlns:a16="http://schemas.microsoft.com/office/drawing/2014/main" id="{362E3BBF-D95F-4142-BD56-8A447D2EED9C}"/>
              </a:ext>
            </a:extLst>
          </p:cNvPr>
          <p:cNvSpPr/>
          <p:nvPr/>
        </p:nvSpPr>
        <p:spPr>
          <a:xfrm>
            <a:off x="1453310" y="681216"/>
            <a:ext cx="9285380" cy="549556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ekstfelt 69">
            <a:extLst>
              <a:ext uri="{FF2B5EF4-FFF2-40B4-BE49-F238E27FC236}">
                <a16:creationId xmlns:a16="http://schemas.microsoft.com/office/drawing/2014/main" id="{1EFE8FCB-BDA0-CD4D-AA9E-B85D4DCC497A}"/>
              </a:ext>
            </a:extLst>
          </p:cNvPr>
          <p:cNvSpPr txBox="1"/>
          <p:nvPr/>
        </p:nvSpPr>
        <p:spPr>
          <a:xfrm>
            <a:off x="2684207" y="2005781"/>
            <a:ext cx="7152967" cy="35838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5000"/>
              </a:lnSpc>
              <a:spcAft>
                <a:spcPts val="0"/>
              </a:spcAft>
            </a:pPr>
            <a:r>
              <a:rPr lang="da-DK" dirty="0">
                <a:effectLst/>
                <a:latin typeface="Arial" panose="020B0604020202020204" pitchFamily="34" charset="0"/>
                <a:ea typeface="Calibri" panose="020F0502020204030204" pitchFamily="34" charset="0"/>
                <a:cs typeface="Arial" panose="020B0604020202020204" pitchFamily="34" charset="0"/>
              </a:rPr>
              <a:t>Livet er fyldt med </a:t>
            </a:r>
            <a:r>
              <a:rPr lang="da-DK" b="1" dirty="0">
                <a:effectLst/>
                <a:latin typeface="Arial" panose="020B0604020202020204" pitchFamily="34" charset="0"/>
                <a:ea typeface="Calibri" panose="020F0502020204030204" pitchFamily="34" charset="0"/>
                <a:cs typeface="Arial" panose="020B0604020202020204" pitchFamily="34" charset="0"/>
              </a:rPr>
              <a:t>triggere</a:t>
            </a:r>
            <a:r>
              <a:rPr lang="da-DK" dirty="0">
                <a:effectLst/>
                <a:latin typeface="Arial" panose="020B0604020202020204" pitchFamily="34" charset="0"/>
                <a:ea typeface="Calibri" panose="020F0502020204030204" pitchFamily="34" charset="0"/>
                <a:cs typeface="Arial" panose="020B0604020202020204" pitchFamily="34" charset="0"/>
              </a:rPr>
              <a:t>, som kan få mennesker til at spise, også selvom de ikke er sultne. Og det er helt normalt. Triggere kan være:</a:t>
            </a:r>
            <a:endParaRPr lang="da-DK" sz="2400" dirty="0">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da-DK" b="1" i="1" dirty="0">
                <a:effectLst/>
                <a:latin typeface="Arial" panose="020B0604020202020204" pitchFamily="34" charset="0"/>
                <a:ea typeface="Calibri" panose="020F0502020204030204" pitchFamily="34" charset="0"/>
                <a:cs typeface="Arial" panose="020B0604020202020204" pitchFamily="34" charset="0"/>
              </a:rPr>
              <a:t>Følelser</a:t>
            </a:r>
            <a:r>
              <a:rPr lang="da-DK" i="1" dirty="0">
                <a:effectLst/>
                <a:latin typeface="Arial" panose="020B0604020202020204" pitchFamily="34" charset="0"/>
                <a:ea typeface="Calibri" panose="020F0502020204030204" pitchFamily="34" charset="0"/>
                <a:cs typeface="Arial" panose="020B0604020202020204" pitchFamily="34" charset="0"/>
              </a:rPr>
              <a:t> </a:t>
            </a:r>
            <a:r>
              <a:rPr lang="da-DK" dirty="0">
                <a:effectLst/>
                <a:latin typeface="Arial" panose="020B0604020202020204" pitchFamily="34" charset="0"/>
                <a:ea typeface="Calibri" panose="020F0502020204030204" pitchFamily="34" charset="0"/>
                <a:cs typeface="Arial" panose="020B0604020202020204" pitchFamily="34" charset="0"/>
              </a:rPr>
              <a:t>som kedsomhed, sorg, glæde, nervøsitet, ensomhed, frustration, spænding og mange flere</a:t>
            </a:r>
            <a:endParaRPr lang="da-DK" sz="2400" dirty="0">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da-DK" b="1" i="1" dirty="0">
                <a:effectLst/>
                <a:latin typeface="Arial" panose="020B0604020202020204" pitchFamily="34" charset="0"/>
                <a:ea typeface="Calibri" panose="020F0502020204030204" pitchFamily="34" charset="0"/>
                <a:cs typeface="Arial" panose="020B0604020202020204" pitchFamily="34" charset="0"/>
              </a:rPr>
              <a:t>Begivenheder</a:t>
            </a:r>
            <a:r>
              <a:rPr lang="da-DK" dirty="0">
                <a:effectLst/>
                <a:latin typeface="Arial" panose="020B0604020202020204" pitchFamily="34" charset="0"/>
                <a:ea typeface="Calibri" panose="020F0502020204030204" pitchFamily="34" charset="0"/>
                <a:cs typeface="Arial" panose="020B0604020202020204" pitchFamily="34" charset="0"/>
              </a:rPr>
              <a:t> som fødselsdage og højtider, fx jul</a:t>
            </a:r>
            <a:endParaRPr lang="da-DK" sz="2400" dirty="0">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da-DK" b="1" i="1" dirty="0">
                <a:effectLst/>
                <a:latin typeface="Arial" panose="020B0604020202020204" pitchFamily="34" charset="0"/>
                <a:ea typeface="Calibri" panose="020F0502020204030204" pitchFamily="34" charset="0"/>
                <a:cs typeface="Arial" panose="020B0604020202020204" pitchFamily="34" charset="0"/>
              </a:rPr>
              <a:t>Hygge</a:t>
            </a:r>
            <a:r>
              <a:rPr lang="da-DK" i="1" dirty="0">
                <a:effectLst/>
                <a:latin typeface="Arial" panose="020B0604020202020204" pitchFamily="34" charset="0"/>
                <a:ea typeface="Calibri" panose="020F0502020204030204" pitchFamily="34" charset="0"/>
                <a:cs typeface="Arial" panose="020B0604020202020204" pitchFamily="34" charset="0"/>
              </a:rPr>
              <a:t> </a:t>
            </a:r>
            <a:r>
              <a:rPr lang="da-DK" dirty="0">
                <a:effectLst/>
                <a:latin typeface="Arial" panose="020B0604020202020204" pitchFamily="34" charset="0"/>
                <a:ea typeface="Calibri" panose="020F0502020204030204" pitchFamily="34" charset="0"/>
                <a:cs typeface="Arial" panose="020B0604020202020204" pitchFamily="34" charset="0"/>
              </a:rPr>
              <a:t>og </a:t>
            </a:r>
            <a:r>
              <a:rPr lang="da-DK" b="1" i="1" dirty="0">
                <a:effectLst/>
                <a:latin typeface="Arial" panose="020B0604020202020204" pitchFamily="34" charset="0"/>
                <a:ea typeface="Calibri" panose="020F0502020204030204" pitchFamily="34" charset="0"/>
                <a:cs typeface="Arial" panose="020B0604020202020204" pitchFamily="34" charset="0"/>
              </a:rPr>
              <a:t>samvær</a:t>
            </a:r>
            <a:r>
              <a:rPr lang="da-DK" dirty="0">
                <a:effectLst/>
                <a:latin typeface="Arial" panose="020B0604020202020204" pitchFamily="34" charset="0"/>
                <a:ea typeface="Calibri" panose="020F0502020204030204" pitchFamily="34" charset="0"/>
                <a:cs typeface="Arial" panose="020B0604020202020204" pitchFamily="34" charset="0"/>
              </a:rPr>
              <a:t> med bestemte personer, fx bedsteforældre</a:t>
            </a:r>
            <a:endParaRPr lang="da-DK" sz="2400" dirty="0">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da-DK" b="1" i="1" dirty="0">
                <a:effectLst/>
                <a:latin typeface="Arial" panose="020B0604020202020204" pitchFamily="34" charset="0"/>
                <a:ea typeface="Calibri" panose="020F0502020204030204" pitchFamily="34" charset="0"/>
                <a:cs typeface="Arial" panose="020B0604020202020204" pitchFamily="34" charset="0"/>
              </a:rPr>
              <a:t>Omgivelser</a:t>
            </a:r>
            <a:r>
              <a:rPr lang="da-DK" dirty="0">
                <a:effectLst/>
                <a:latin typeface="Arial" panose="020B0604020202020204" pitchFamily="34" charset="0"/>
                <a:ea typeface="Calibri" panose="020F0502020204030204" pitchFamily="34" charset="0"/>
                <a:cs typeface="Arial" panose="020B0604020202020204" pitchFamily="34" charset="0"/>
              </a:rPr>
              <a:t>, fx reklamer, indkøb eller udvalg i en kantine </a:t>
            </a:r>
            <a:endParaRPr lang="da-DK" sz="2400" dirty="0">
              <a:effectLst/>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da-DK" sz="24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21915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ABD2-1BEA-CE40-91FF-8FE0E3DE0E7C}"/>
              </a:ext>
            </a:extLst>
          </p:cNvPr>
          <p:cNvSpPr>
            <a:spLocks noGrp="1"/>
          </p:cNvSpPr>
          <p:nvPr>
            <p:ph type="title"/>
          </p:nvPr>
        </p:nvSpPr>
        <p:spPr>
          <a:xfrm>
            <a:off x="838200" y="758664"/>
            <a:ext cx="10515600" cy="1325563"/>
          </a:xfrm>
        </p:spPr>
        <p:txBody>
          <a:bodyPr>
            <a:normAutofit/>
          </a:bodyPr>
          <a:lstStyle/>
          <a:p>
            <a:r>
              <a:rPr lang="da-DK" sz="4000" b="1" dirty="0"/>
              <a:t>På vej mod præstationer og mod at spise som en atlet</a:t>
            </a:r>
            <a:endParaRPr lang="da-DK" dirty="0"/>
          </a:p>
        </p:txBody>
      </p:sp>
      <p:sp>
        <p:nvSpPr>
          <p:cNvPr id="3" name="Pladsholder til indhold 2">
            <a:extLst>
              <a:ext uri="{FF2B5EF4-FFF2-40B4-BE49-F238E27FC236}">
                <a16:creationId xmlns:a16="http://schemas.microsoft.com/office/drawing/2014/main" id="{972FB5DA-59C7-F746-AE68-BCF2155E7205}"/>
              </a:ext>
            </a:extLst>
          </p:cNvPr>
          <p:cNvSpPr>
            <a:spLocks noGrp="1"/>
          </p:cNvSpPr>
          <p:nvPr>
            <p:ph idx="1"/>
          </p:nvPr>
        </p:nvSpPr>
        <p:spPr>
          <a:xfrm>
            <a:off x="838200" y="2506662"/>
            <a:ext cx="10515600" cy="4351338"/>
          </a:xfrm>
        </p:spPr>
        <p:txBody>
          <a:bodyPr/>
          <a:lstStyle/>
          <a:p>
            <a:pPr marL="0" indent="0">
              <a:buNone/>
            </a:pPr>
            <a:r>
              <a:rPr lang="da-DK" sz="2200" b="1" dirty="0"/>
              <a:t>I det næste skal du</a:t>
            </a:r>
            <a:r>
              <a:rPr lang="da-DK" sz="2200" dirty="0"/>
              <a:t>:</a:t>
            </a:r>
          </a:p>
          <a:p>
            <a:pPr lvl="0"/>
            <a:r>
              <a:rPr lang="da-DK" sz="2200" dirty="0"/>
              <a:t>Med ombord på den madrejse, du er på som sportsklasseelev i folkeskolen</a:t>
            </a:r>
          </a:p>
          <a:p>
            <a:pPr lvl="0"/>
            <a:r>
              <a:rPr lang="da-DK" sz="2200" dirty="0"/>
              <a:t>Blive klogere på, hvad sundhed egentlig er og bør være</a:t>
            </a:r>
          </a:p>
          <a:p>
            <a:pPr lvl="0"/>
            <a:r>
              <a:rPr lang="da-DK" sz="2200" dirty="0"/>
              <a:t>Introduceres til det eneste af Fødevarestyrelsens kostråd, du behøver kende til </a:t>
            </a:r>
          </a:p>
          <a:p>
            <a:pPr lvl="0"/>
            <a:r>
              <a:rPr lang="da-DK" sz="2200" dirty="0"/>
              <a:t>Arbejde med sult og mæthed, og hvorfor det er godt at være god til at lytte til din krop</a:t>
            </a:r>
          </a:p>
          <a:p>
            <a:pPr lvl="0"/>
            <a:endParaRPr lang="da-DK" sz="2200" dirty="0"/>
          </a:p>
          <a:p>
            <a:pPr marL="0" lvl="0" indent="0">
              <a:buNone/>
            </a:pPr>
            <a:endParaRPr lang="da-DK" sz="2200" dirty="0"/>
          </a:p>
          <a:p>
            <a:endParaRPr lang="da-DK" dirty="0"/>
          </a:p>
        </p:txBody>
      </p:sp>
    </p:spTree>
    <p:extLst>
      <p:ext uri="{BB962C8B-B14F-4D97-AF65-F5344CB8AC3E}">
        <p14:creationId xmlns:p14="http://schemas.microsoft.com/office/powerpoint/2010/main" val="6947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0D4A1-9493-5541-80C6-6C7FB7388F25}"/>
              </a:ext>
            </a:extLst>
          </p:cNvPr>
          <p:cNvSpPr>
            <a:spLocks noGrp="1"/>
          </p:cNvSpPr>
          <p:nvPr>
            <p:ph type="title"/>
          </p:nvPr>
        </p:nvSpPr>
        <p:spPr>
          <a:xfrm>
            <a:off x="838200" y="689589"/>
            <a:ext cx="10515600" cy="1325563"/>
          </a:xfrm>
        </p:spPr>
        <p:txBody>
          <a:bodyPr>
            <a:normAutofit/>
          </a:bodyPr>
          <a:lstStyle/>
          <a:p>
            <a:r>
              <a:rPr lang="da-DK" sz="3600" b="1" dirty="0"/>
              <a:t>Det skal du huske fra atletuddannelsens første del:</a:t>
            </a:r>
          </a:p>
        </p:txBody>
      </p:sp>
      <p:sp>
        <p:nvSpPr>
          <p:cNvPr id="3" name="Pladsholder til indhold 2">
            <a:extLst>
              <a:ext uri="{FF2B5EF4-FFF2-40B4-BE49-F238E27FC236}">
                <a16:creationId xmlns:a16="http://schemas.microsoft.com/office/drawing/2014/main" id="{8AC9B666-EA2C-FE4A-86ED-C39E11CE167D}"/>
              </a:ext>
            </a:extLst>
          </p:cNvPr>
          <p:cNvSpPr>
            <a:spLocks noGrp="1"/>
          </p:cNvSpPr>
          <p:nvPr>
            <p:ph idx="1"/>
          </p:nvPr>
        </p:nvSpPr>
        <p:spPr>
          <a:xfrm>
            <a:off x="838200" y="2327070"/>
            <a:ext cx="10515600" cy="4351338"/>
          </a:xfrm>
        </p:spPr>
        <p:txBody>
          <a:bodyPr>
            <a:normAutofit/>
          </a:bodyPr>
          <a:lstStyle/>
          <a:p>
            <a:pPr lvl="0">
              <a:lnSpc>
                <a:spcPct val="135000"/>
              </a:lnSpc>
              <a:buFont typeface="Wingdings" pitchFamily="2" charset="2"/>
              <a:buChar char="ü"/>
            </a:pPr>
            <a:r>
              <a:rPr lang="da-DK" sz="1800" dirty="0"/>
              <a:t>Fødevarer kan og bør ikke opdeles i sundt og usundt. Det afhænger altid af mængde og kontekst.</a:t>
            </a:r>
          </a:p>
          <a:p>
            <a:pPr lvl="0">
              <a:lnSpc>
                <a:spcPct val="135000"/>
              </a:lnSpc>
              <a:buFont typeface="Wingdings" pitchFamily="2" charset="2"/>
              <a:buChar char="ü"/>
            </a:pPr>
            <a:r>
              <a:rPr lang="da-DK" sz="1800" dirty="0"/>
              <a:t>Intet er forbudt, men der er fødevarer, du med fordel kan spise mere eller mindre af for at passe på din sundhed og forbedre din sportslige præstation.</a:t>
            </a:r>
          </a:p>
          <a:p>
            <a:pPr lvl="0">
              <a:lnSpc>
                <a:spcPct val="135000"/>
              </a:lnSpc>
              <a:buFont typeface="Wingdings" pitchFamily="2" charset="2"/>
              <a:buChar char="ü"/>
            </a:pPr>
            <a:r>
              <a:rPr lang="da-DK" sz="1800" dirty="0"/>
              <a:t>Der er plads til alt, men madvaner bliver usunde, hvis pizza, kage og slik, altså madvarer uden mange vitaminer og mineraler, tager plads fra de mere næringsholdige madtyper som rugbrød, havregryn og kartofler, som også mætter bedre.</a:t>
            </a:r>
          </a:p>
          <a:p>
            <a:pPr lvl="0">
              <a:lnSpc>
                <a:spcPct val="135000"/>
              </a:lnSpc>
              <a:buFont typeface="Wingdings" pitchFamily="2" charset="2"/>
              <a:buChar char="ü"/>
            </a:pPr>
            <a:r>
              <a:rPr lang="da-DK" sz="1800" dirty="0"/>
              <a:t>Grøntsager er gode at spise hver dag, men broccoli er ikke sundt, hvis det er det eneste, der spises.</a:t>
            </a:r>
          </a:p>
          <a:p>
            <a:pPr lvl="0">
              <a:lnSpc>
                <a:spcPct val="135000"/>
              </a:lnSpc>
              <a:buFont typeface="Wingdings" pitchFamily="2" charset="2"/>
              <a:buChar char="ü"/>
            </a:pPr>
            <a:r>
              <a:rPr lang="da-DK" sz="1800" dirty="0"/>
              <a:t>Dit forhold til mad og måden, du spiser på, er mindst ligeså vigtigt som hvad du spiser.</a:t>
            </a:r>
          </a:p>
          <a:p>
            <a:pPr>
              <a:lnSpc>
                <a:spcPct val="135000"/>
              </a:lnSpc>
            </a:pPr>
            <a:endParaRPr lang="da-DK" sz="1800" dirty="0"/>
          </a:p>
        </p:txBody>
      </p:sp>
    </p:spTree>
    <p:extLst>
      <p:ext uri="{BB962C8B-B14F-4D97-AF65-F5344CB8AC3E}">
        <p14:creationId xmlns:p14="http://schemas.microsoft.com/office/powerpoint/2010/main" val="198624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1558B-1356-4545-AC84-98FFF17D075B}"/>
              </a:ext>
            </a:extLst>
          </p:cNvPr>
          <p:cNvSpPr>
            <a:spLocks noGrp="1"/>
          </p:cNvSpPr>
          <p:nvPr>
            <p:ph type="title"/>
          </p:nvPr>
        </p:nvSpPr>
        <p:spPr>
          <a:xfrm>
            <a:off x="838200" y="571603"/>
            <a:ext cx="10515600" cy="1325563"/>
          </a:xfrm>
        </p:spPr>
        <p:txBody>
          <a:bodyPr>
            <a:normAutofit/>
          </a:bodyPr>
          <a:lstStyle/>
          <a:p>
            <a:r>
              <a:rPr lang="da-DK" sz="3600" b="1" dirty="0"/>
              <a:t>Forberedelse til næste gang</a:t>
            </a:r>
          </a:p>
        </p:txBody>
      </p:sp>
      <p:sp>
        <p:nvSpPr>
          <p:cNvPr id="3" name="Pladsholder til indhold 2">
            <a:extLst>
              <a:ext uri="{FF2B5EF4-FFF2-40B4-BE49-F238E27FC236}">
                <a16:creationId xmlns:a16="http://schemas.microsoft.com/office/drawing/2014/main" id="{E1BB1BD3-3F26-0341-B6EA-D2C7F65620B4}"/>
              </a:ext>
            </a:extLst>
          </p:cNvPr>
          <p:cNvSpPr>
            <a:spLocks noGrp="1"/>
          </p:cNvSpPr>
          <p:nvPr>
            <p:ph idx="1"/>
          </p:nvPr>
        </p:nvSpPr>
        <p:spPr>
          <a:xfrm>
            <a:off x="838200" y="2141537"/>
            <a:ext cx="10515600" cy="4351338"/>
          </a:xfrm>
        </p:spPr>
        <p:txBody>
          <a:bodyPr>
            <a:normAutofit/>
          </a:bodyPr>
          <a:lstStyle/>
          <a:p>
            <a:pPr>
              <a:lnSpc>
                <a:spcPct val="50000"/>
              </a:lnSpc>
            </a:pPr>
            <a:r>
              <a:rPr lang="da-DK" sz="2400" i="1" dirty="0">
                <a:latin typeface="+mj-lt"/>
              </a:rPr>
              <a:t>Hvad er det vigtigste, du tager med herfra?</a:t>
            </a:r>
            <a:endParaRPr lang="da-DK" sz="2400" dirty="0">
              <a:latin typeface="+mj-lt"/>
            </a:endParaRPr>
          </a:p>
          <a:p>
            <a:pPr>
              <a:lnSpc>
                <a:spcPct val="50000"/>
              </a:lnSpc>
            </a:pPr>
            <a:endParaRPr lang="da-DK" sz="2400" dirty="0">
              <a:latin typeface="+mj-lt"/>
            </a:endParaRPr>
          </a:p>
          <a:p>
            <a:pPr>
              <a:lnSpc>
                <a:spcPct val="50000"/>
              </a:lnSpc>
            </a:pPr>
            <a:r>
              <a:rPr lang="da-DK" sz="2400" i="1" dirty="0">
                <a:latin typeface="+mj-lt"/>
              </a:rPr>
              <a:t>Hvad skal du arbejde på til næste gang?</a:t>
            </a:r>
            <a:endParaRPr lang="da-DK" sz="2400" dirty="0">
              <a:latin typeface="+mj-lt"/>
            </a:endParaRPr>
          </a:p>
          <a:p>
            <a:pPr marL="0" indent="0">
              <a:lnSpc>
                <a:spcPct val="50000"/>
              </a:lnSpc>
              <a:buNone/>
            </a:pPr>
            <a:r>
              <a:rPr lang="da-DK" sz="2400" i="1" dirty="0">
                <a:latin typeface="+mj-lt"/>
              </a:rPr>
              <a:t> </a:t>
            </a:r>
            <a:endParaRPr lang="da-DK" sz="2400" dirty="0">
              <a:latin typeface="+mj-lt"/>
            </a:endParaRPr>
          </a:p>
          <a:p>
            <a:pPr>
              <a:lnSpc>
                <a:spcPct val="50000"/>
              </a:lnSpc>
            </a:pPr>
            <a:r>
              <a:rPr lang="da-DK" sz="2400" i="1" dirty="0">
                <a:latin typeface="+mj-lt"/>
              </a:rPr>
              <a:t>Hvem skal hjælpe?</a:t>
            </a:r>
            <a:endParaRPr lang="da-DK" sz="2400" dirty="0">
              <a:latin typeface="+mj-lt"/>
            </a:endParaRPr>
          </a:p>
          <a:p>
            <a:pPr marL="0" indent="0">
              <a:lnSpc>
                <a:spcPct val="50000"/>
              </a:lnSpc>
              <a:buNone/>
            </a:pPr>
            <a:r>
              <a:rPr lang="da-DK" sz="2400" i="1" dirty="0">
                <a:latin typeface="+mj-lt"/>
              </a:rPr>
              <a:t> </a:t>
            </a:r>
            <a:endParaRPr lang="da-DK" sz="2400" dirty="0">
              <a:latin typeface="+mj-lt"/>
            </a:endParaRPr>
          </a:p>
          <a:p>
            <a:pPr>
              <a:lnSpc>
                <a:spcPct val="50000"/>
              </a:lnSpc>
            </a:pPr>
            <a:r>
              <a:rPr lang="da-DK" sz="2400" i="1" dirty="0">
                <a:latin typeface="+mj-lt"/>
              </a:rPr>
              <a:t>Hvordan gør du?</a:t>
            </a:r>
            <a:endParaRPr lang="da-DK" sz="2400" dirty="0">
              <a:latin typeface="+mj-lt"/>
            </a:endParaRPr>
          </a:p>
          <a:p>
            <a:pPr marL="0" indent="0">
              <a:lnSpc>
                <a:spcPct val="50000"/>
              </a:lnSpc>
              <a:buNone/>
            </a:pPr>
            <a:r>
              <a:rPr lang="da-DK" sz="2400" i="1" dirty="0">
                <a:latin typeface="+mj-lt"/>
              </a:rPr>
              <a:t> </a:t>
            </a:r>
            <a:endParaRPr lang="da-DK" sz="2400" dirty="0">
              <a:latin typeface="+mj-lt"/>
            </a:endParaRPr>
          </a:p>
          <a:p>
            <a:pPr>
              <a:lnSpc>
                <a:spcPct val="50000"/>
              </a:lnSpc>
            </a:pPr>
            <a:r>
              <a:rPr lang="da-DK" sz="2400" i="1" dirty="0">
                <a:latin typeface="+mj-lt"/>
              </a:rPr>
              <a:t>Hvordan ved du, at du er på rette vej? </a:t>
            </a:r>
            <a:endParaRPr lang="da-DK" sz="2400" dirty="0">
              <a:latin typeface="+mj-lt"/>
            </a:endParaRPr>
          </a:p>
          <a:p>
            <a:pPr>
              <a:lnSpc>
                <a:spcPct val="50000"/>
              </a:lnSpc>
            </a:pPr>
            <a:endParaRPr lang="da-DK" dirty="0"/>
          </a:p>
        </p:txBody>
      </p:sp>
    </p:spTree>
    <p:extLst>
      <p:ext uri="{BB962C8B-B14F-4D97-AF65-F5344CB8AC3E}">
        <p14:creationId xmlns:p14="http://schemas.microsoft.com/office/powerpoint/2010/main" val="317368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F724E82E-7844-EA96-8B7E-07A7514AD156}"/>
              </a:ext>
            </a:extLst>
          </p:cNvPr>
          <p:cNvSpPr txBox="1"/>
          <p:nvPr/>
        </p:nvSpPr>
        <p:spPr>
          <a:xfrm>
            <a:off x="1003002" y="3681620"/>
            <a:ext cx="8509495" cy="1169551"/>
          </a:xfrm>
          <a:prstGeom prst="rect">
            <a:avLst/>
          </a:prstGeom>
          <a:noFill/>
        </p:spPr>
        <p:txBody>
          <a:bodyPr wrap="square" lIns="108000" rtlCol="0">
            <a:spAutoFit/>
          </a:bodyPr>
          <a:lstStyle/>
          <a:p>
            <a:r>
              <a:rPr lang="da-DK" sz="7000" b="1" spc="300" dirty="0">
                <a:solidFill>
                  <a:schemeClr val="bg1"/>
                </a:solidFill>
                <a:effectLst>
                  <a:outerShdw blurRad="38100" dist="25400" dir="2700000" algn="tl" rotWithShape="0">
                    <a:prstClr val="black">
                      <a:alpha val="70000"/>
                    </a:prstClr>
                  </a:outerShdw>
                </a:effectLst>
                <a:latin typeface="Arial" panose="020B0604020202020204" pitchFamily="34" charset="0"/>
                <a:cs typeface="Arial" panose="020B0604020202020204" pitchFamily="34" charset="0"/>
              </a:rPr>
              <a:t>Tak for i dag</a:t>
            </a:r>
            <a:endParaRPr lang="da-DK" sz="4000" b="1" spc="300" dirty="0">
              <a:solidFill>
                <a:schemeClr val="bg1"/>
              </a:solidFill>
              <a:effectLst>
                <a:outerShdw blurRad="38100" dist="25400" dir="2700000" algn="tl" rotWithShape="0">
                  <a:prstClr val="black">
                    <a:alpha val="7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2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C30361F-7989-F681-AAAF-A08EA4DD3C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44355" y="-211233"/>
            <a:ext cx="5647904" cy="7383600"/>
          </a:xfrm>
          <a:prstGeom prst="rect">
            <a:avLst/>
          </a:prstGeom>
        </p:spPr>
      </p:pic>
      <p:sp>
        <p:nvSpPr>
          <p:cNvPr id="4" name="Tekstfelt 3">
            <a:extLst>
              <a:ext uri="{FF2B5EF4-FFF2-40B4-BE49-F238E27FC236}">
                <a16:creationId xmlns:a16="http://schemas.microsoft.com/office/drawing/2014/main" id="{96D10A5A-B06A-88B8-1C8D-0DF7DC32C146}"/>
              </a:ext>
            </a:extLst>
          </p:cNvPr>
          <p:cNvSpPr txBox="1"/>
          <p:nvPr/>
        </p:nvSpPr>
        <p:spPr>
          <a:xfrm>
            <a:off x="1099741" y="1146672"/>
            <a:ext cx="54530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err="1">
                <a:ln>
                  <a:noFill/>
                </a:ln>
                <a:solidFill>
                  <a:srgbClr val="DC2F48"/>
                </a:solidFill>
                <a:effectLst/>
                <a:uLnTx/>
                <a:uFillTx/>
                <a:latin typeface="Arial Black"/>
                <a:ea typeface="+mn-ea"/>
                <a:cs typeface="+mn-cs"/>
              </a:rPr>
              <a:t>Cup-cake</a:t>
            </a:r>
            <a:r>
              <a:rPr kumimoji="0" lang="da-DK" sz="2800" b="0" i="0" u="none" strike="noStrike" kern="1200" cap="none" spc="0" normalizeH="0" baseline="0" noProof="0" dirty="0">
                <a:ln>
                  <a:noFill/>
                </a:ln>
                <a:solidFill>
                  <a:srgbClr val="DC2F48"/>
                </a:solidFill>
                <a:effectLst/>
                <a:uLnTx/>
                <a:uFillTx/>
                <a:latin typeface="Arial Black"/>
                <a:ea typeface="+mn-ea"/>
                <a:cs typeface="+mn-cs"/>
              </a:rPr>
              <a:t> modellen</a:t>
            </a:r>
          </a:p>
        </p:txBody>
      </p:sp>
      <p:sp>
        <p:nvSpPr>
          <p:cNvPr id="5" name="Pladsholder til indhold 2">
            <a:extLst>
              <a:ext uri="{FF2B5EF4-FFF2-40B4-BE49-F238E27FC236}">
                <a16:creationId xmlns:a16="http://schemas.microsoft.com/office/drawing/2014/main" id="{502FC451-D5D4-B2C6-7B4D-42A00A4A1435}"/>
              </a:ext>
            </a:extLst>
          </p:cNvPr>
          <p:cNvSpPr txBox="1">
            <a:spLocks/>
          </p:cNvSpPr>
          <p:nvPr/>
        </p:nvSpPr>
        <p:spPr>
          <a:xfrm>
            <a:off x="1107624" y="2409290"/>
            <a:ext cx="315123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da-DK"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Hvor stor en effekt har forskellige typer af fødevarekategorier for præstationen?</a:t>
            </a: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62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990CE-230F-3E41-9BF7-9B917FAC3A8E}"/>
              </a:ext>
            </a:extLst>
          </p:cNvPr>
          <p:cNvSpPr>
            <a:spLocks noGrp="1"/>
          </p:cNvSpPr>
          <p:nvPr>
            <p:ph type="title"/>
          </p:nvPr>
        </p:nvSpPr>
        <p:spPr>
          <a:xfrm>
            <a:off x="838200" y="237804"/>
            <a:ext cx="10515600" cy="1325563"/>
          </a:xfrm>
        </p:spPr>
        <p:txBody>
          <a:bodyPr>
            <a:normAutofit/>
          </a:bodyPr>
          <a:lstStyle/>
          <a:p>
            <a:pPr algn="ctr"/>
            <a:r>
              <a:rPr lang="da-DK" sz="3600" b="1" dirty="0"/>
              <a:t>Hvem hjælper dig på din madrejse?</a:t>
            </a:r>
          </a:p>
        </p:txBody>
      </p:sp>
      <p:pic>
        <p:nvPicPr>
          <p:cNvPr id="4" name="Billede 3">
            <a:extLst>
              <a:ext uri="{FF2B5EF4-FFF2-40B4-BE49-F238E27FC236}">
                <a16:creationId xmlns:a16="http://schemas.microsoft.com/office/drawing/2014/main" id="{892E736F-3558-4A48-9598-037DDB380616}"/>
              </a:ext>
            </a:extLst>
          </p:cNvPr>
          <p:cNvPicPr/>
          <p:nvPr/>
        </p:nvPicPr>
        <p:blipFill>
          <a:blip r:embed="rId3">
            <a:extLst>
              <a:ext uri="{28A0092B-C50C-407E-A947-70E740481C1C}">
                <a14:useLocalDpi xmlns:a14="http://schemas.microsoft.com/office/drawing/2010/main" val="0"/>
              </a:ext>
            </a:extLst>
          </a:blip>
          <a:srcRect l="1880" r="1880"/>
          <a:stretch/>
        </p:blipFill>
        <p:spPr bwMode="auto">
          <a:xfrm>
            <a:off x="3203575" y="1211680"/>
            <a:ext cx="5784850" cy="5107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375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CA3FF-2FF7-994C-86D4-D1CE9203ECC1}"/>
              </a:ext>
            </a:extLst>
          </p:cNvPr>
          <p:cNvSpPr>
            <a:spLocks noGrp="1"/>
          </p:cNvSpPr>
          <p:nvPr>
            <p:ph type="title"/>
          </p:nvPr>
        </p:nvSpPr>
        <p:spPr>
          <a:xfrm>
            <a:off x="838200" y="179930"/>
            <a:ext cx="10515600" cy="1325563"/>
          </a:xfrm>
        </p:spPr>
        <p:txBody>
          <a:bodyPr>
            <a:normAutofit/>
          </a:bodyPr>
          <a:lstStyle/>
          <a:p>
            <a:r>
              <a:rPr lang="da-DK" sz="2800" b="1" dirty="0"/>
              <a:t>Mad og præstation; hvad er vigtigt at tænke over?</a:t>
            </a:r>
          </a:p>
        </p:txBody>
      </p:sp>
      <p:graphicFrame>
        <p:nvGraphicFramePr>
          <p:cNvPr id="4" name="Diagram 3">
            <a:extLst>
              <a:ext uri="{FF2B5EF4-FFF2-40B4-BE49-F238E27FC236}">
                <a16:creationId xmlns:a16="http://schemas.microsoft.com/office/drawing/2014/main" id="{8CC3BC37-4DA0-A849-8B9E-5D3983594FDE}"/>
              </a:ext>
            </a:extLst>
          </p:cNvPr>
          <p:cNvGraphicFramePr/>
          <p:nvPr>
            <p:extLst>
              <p:ext uri="{D42A27DB-BD31-4B8C-83A1-F6EECF244321}">
                <p14:modId xmlns:p14="http://schemas.microsoft.com/office/powerpoint/2010/main" val="3866053180"/>
              </p:ext>
            </p:extLst>
          </p:nvPr>
        </p:nvGraphicFramePr>
        <p:xfrm>
          <a:off x="2095500" y="1551792"/>
          <a:ext cx="8001000" cy="483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19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583CD-6F64-1541-A59B-4EE5D91712EB}"/>
              </a:ext>
            </a:extLst>
          </p:cNvPr>
          <p:cNvSpPr>
            <a:spLocks noGrp="1"/>
          </p:cNvSpPr>
          <p:nvPr>
            <p:ph type="title"/>
          </p:nvPr>
        </p:nvSpPr>
        <p:spPr>
          <a:xfrm>
            <a:off x="838200" y="817282"/>
            <a:ext cx="10515600" cy="1325563"/>
          </a:xfrm>
        </p:spPr>
        <p:txBody>
          <a:bodyPr>
            <a:noAutofit/>
          </a:bodyPr>
          <a:lstStyle/>
          <a:p>
            <a:r>
              <a:rPr lang="da-DK" sz="2800" b="1" dirty="0"/>
              <a:t>Find eksempler til hver af faktorerne og vurder derefter på en skala fra 1-4, hvordan du selv arbejder med eller har styr på dine eksempler</a:t>
            </a:r>
          </a:p>
        </p:txBody>
      </p:sp>
      <p:sp>
        <p:nvSpPr>
          <p:cNvPr id="3" name="Pladsholder til indhold 2">
            <a:extLst>
              <a:ext uri="{FF2B5EF4-FFF2-40B4-BE49-F238E27FC236}">
                <a16:creationId xmlns:a16="http://schemas.microsoft.com/office/drawing/2014/main" id="{B8AFE88C-0A8E-F84B-9598-BFAEB3A1625D}"/>
              </a:ext>
            </a:extLst>
          </p:cNvPr>
          <p:cNvSpPr>
            <a:spLocks noGrp="1"/>
          </p:cNvSpPr>
          <p:nvPr>
            <p:ph idx="1"/>
          </p:nvPr>
        </p:nvSpPr>
        <p:spPr>
          <a:xfrm>
            <a:off x="838200" y="3098840"/>
            <a:ext cx="10515600" cy="4351338"/>
          </a:xfrm>
        </p:spPr>
        <p:txBody>
          <a:bodyPr/>
          <a:lstStyle/>
          <a:p>
            <a:pPr>
              <a:buFont typeface="Wingdings" pitchFamily="2" charset="2"/>
              <a:buChar char="ü"/>
            </a:pPr>
            <a:r>
              <a:rPr lang="da-DK" dirty="0"/>
              <a:t> Det har jeg godt styr på</a:t>
            </a:r>
          </a:p>
          <a:p>
            <a:pPr>
              <a:buFont typeface="Wingdings" pitchFamily="2" charset="2"/>
              <a:buChar char="ü"/>
            </a:pPr>
            <a:r>
              <a:rPr lang="da-DK" dirty="0"/>
              <a:t> Det har jeg rimelig styr på</a:t>
            </a:r>
          </a:p>
          <a:p>
            <a:pPr>
              <a:buFont typeface="Wingdings" pitchFamily="2" charset="2"/>
              <a:buChar char="ü"/>
            </a:pPr>
            <a:r>
              <a:rPr lang="da-DK" dirty="0"/>
              <a:t> Her er der plads til forbedring</a:t>
            </a:r>
          </a:p>
          <a:p>
            <a:pPr>
              <a:buFont typeface="Wingdings" pitchFamily="2" charset="2"/>
              <a:buChar char="ü"/>
            </a:pPr>
            <a:r>
              <a:rPr lang="da-DK" dirty="0"/>
              <a:t> Det går ikke så godt i øjeblikket</a:t>
            </a:r>
          </a:p>
        </p:txBody>
      </p:sp>
      <p:graphicFrame>
        <p:nvGraphicFramePr>
          <p:cNvPr id="5" name="Diagram 4">
            <a:extLst>
              <a:ext uri="{FF2B5EF4-FFF2-40B4-BE49-F238E27FC236}">
                <a16:creationId xmlns:a16="http://schemas.microsoft.com/office/drawing/2014/main" id="{7D9E08BD-3BB1-5842-8C6B-BA92DA2E9A84}"/>
              </a:ext>
            </a:extLst>
          </p:cNvPr>
          <p:cNvGraphicFramePr/>
          <p:nvPr>
            <p:extLst>
              <p:ext uri="{D42A27DB-BD31-4B8C-83A1-F6EECF244321}">
                <p14:modId xmlns:p14="http://schemas.microsoft.com/office/powerpoint/2010/main" val="1496889558"/>
              </p:ext>
            </p:extLst>
          </p:nvPr>
        </p:nvGraphicFramePr>
        <p:xfrm>
          <a:off x="5905501" y="2381250"/>
          <a:ext cx="6826652" cy="411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73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3131F-B0ED-8D4B-BD2E-D831B440880C}"/>
              </a:ext>
            </a:extLst>
          </p:cNvPr>
          <p:cNvSpPr>
            <a:spLocks noGrp="1"/>
          </p:cNvSpPr>
          <p:nvPr>
            <p:ph type="title"/>
          </p:nvPr>
        </p:nvSpPr>
        <p:spPr>
          <a:xfrm>
            <a:off x="838200" y="585044"/>
            <a:ext cx="10515600" cy="1325563"/>
          </a:xfrm>
        </p:spPr>
        <p:txBody>
          <a:bodyPr>
            <a:normAutofit/>
          </a:bodyPr>
          <a:lstStyle/>
          <a:p>
            <a:r>
              <a:rPr lang="da-DK" sz="3600" b="1" dirty="0"/>
              <a:t>Hvordan ved jeg, om jeg får nok at spise? </a:t>
            </a:r>
          </a:p>
        </p:txBody>
      </p:sp>
      <p:sp>
        <p:nvSpPr>
          <p:cNvPr id="3" name="Pladsholder til indhold 2">
            <a:extLst>
              <a:ext uri="{FF2B5EF4-FFF2-40B4-BE49-F238E27FC236}">
                <a16:creationId xmlns:a16="http://schemas.microsoft.com/office/drawing/2014/main" id="{764A1B64-32A3-3548-B61F-BC13C9A77DC3}"/>
              </a:ext>
            </a:extLst>
          </p:cNvPr>
          <p:cNvSpPr>
            <a:spLocks noGrp="1"/>
          </p:cNvSpPr>
          <p:nvPr>
            <p:ph idx="1"/>
          </p:nvPr>
        </p:nvSpPr>
        <p:spPr>
          <a:xfrm>
            <a:off x="838200" y="2033969"/>
            <a:ext cx="10515600" cy="4351338"/>
          </a:xfrm>
        </p:spPr>
        <p:txBody>
          <a:bodyPr>
            <a:normAutofit fontScale="85000" lnSpcReduction="20000"/>
          </a:bodyPr>
          <a:lstStyle/>
          <a:p>
            <a:pPr>
              <a:lnSpc>
                <a:spcPct val="150000"/>
              </a:lnSpc>
            </a:pPr>
            <a:r>
              <a:rPr lang="da-DK" dirty="0"/>
              <a:t>Godt humør; </a:t>
            </a:r>
            <a:r>
              <a:rPr lang="da-DK" i="1" dirty="0"/>
              <a:t>du er glad og positiv</a:t>
            </a:r>
            <a:endParaRPr lang="da-DK" dirty="0"/>
          </a:p>
          <a:p>
            <a:pPr>
              <a:lnSpc>
                <a:spcPct val="150000"/>
              </a:lnSpc>
            </a:pPr>
            <a:r>
              <a:rPr lang="da-DK" dirty="0"/>
              <a:t>God koncentration; </a:t>
            </a:r>
            <a:r>
              <a:rPr lang="da-DK" i="1" dirty="0"/>
              <a:t>du kan holde fokus i skolen og til træning</a:t>
            </a:r>
            <a:endParaRPr lang="da-DK" dirty="0"/>
          </a:p>
          <a:p>
            <a:pPr>
              <a:lnSpc>
                <a:spcPct val="150000"/>
              </a:lnSpc>
            </a:pPr>
            <a:r>
              <a:rPr lang="da-DK" dirty="0"/>
              <a:t>God restitutionsevne; </a:t>
            </a:r>
            <a:r>
              <a:rPr lang="da-DK" i="1" dirty="0"/>
              <a:t>du restituerer hurtigt efter træning</a:t>
            </a:r>
            <a:endParaRPr lang="da-DK" dirty="0"/>
          </a:p>
          <a:p>
            <a:pPr>
              <a:lnSpc>
                <a:spcPct val="150000"/>
              </a:lnSpc>
            </a:pPr>
            <a:r>
              <a:rPr lang="da-DK" dirty="0"/>
              <a:t>Du føler dig </a:t>
            </a:r>
            <a:r>
              <a:rPr lang="da-DK" i="1" dirty="0"/>
              <a:t>udhvilet </a:t>
            </a:r>
            <a:r>
              <a:rPr lang="da-DK" dirty="0"/>
              <a:t>og sover nok og godt </a:t>
            </a:r>
          </a:p>
          <a:p>
            <a:pPr>
              <a:lnSpc>
                <a:spcPct val="150000"/>
              </a:lnSpc>
            </a:pPr>
            <a:r>
              <a:rPr lang="da-DK" dirty="0"/>
              <a:t>Kan klare at blive </a:t>
            </a:r>
            <a:r>
              <a:rPr lang="da-DK" i="1" dirty="0"/>
              <a:t>presset </a:t>
            </a:r>
            <a:r>
              <a:rPr lang="da-DK" dirty="0"/>
              <a:t>til træning og i konkurrencer</a:t>
            </a:r>
          </a:p>
          <a:p>
            <a:pPr>
              <a:lnSpc>
                <a:spcPct val="150000"/>
              </a:lnSpc>
            </a:pPr>
            <a:r>
              <a:rPr lang="da-DK" dirty="0"/>
              <a:t>Holder dig rask (</a:t>
            </a:r>
            <a:r>
              <a:rPr lang="da-DK" i="1" dirty="0"/>
              <a:t>undgår lange sygdomsperioder</a:t>
            </a:r>
            <a:r>
              <a:rPr lang="da-DK" dirty="0"/>
              <a:t>) og er skadesfri</a:t>
            </a:r>
          </a:p>
          <a:p>
            <a:pPr>
              <a:lnSpc>
                <a:spcPct val="150000"/>
              </a:lnSpc>
            </a:pPr>
            <a:r>
              <a:rPr lang="da-DK" dirty="0"/>
              <a:t>Vokser og udvikler dig </a:t>
            </a:r>
            <a:r>
              <a:rPr lang="da-DK" i="1" dirty="0"/>
              <a:t>normalt</a:t>
            </a:r>
            <a:endParaRPr lang="da-DK" dirty="0"/>
          </a:p>
          <a:p>
            <a:pPr>
              <a:lnSpc>
                <a:spcPct val="150000"/>
              </a:lnSpc>
            </a:pPr>
            <a:r>
              <a:rPr lang="da-DK" dirty="0"/>
              <a:t>Stabil vægt; eller vægtøgning, </a:t>
            </a:r>
            <a:r>
              <a:rPr lang="da-DK" i="1" dirty="0"/>
              <a:t>så længe du er i vækst og udvikler dig</a:t>
            </a:r>
            <a:r>
              <a:rPr lang="da-DK" dirty="0"/>
              <a:t> </a:t>
            </a:r>
          </a:p>
          <a:p>
            <a:endParaRPr lang="da-DK" dirty="0"/>
          </a:p>
        </p:txBody>
      </p:sp>
    </p:spTree>
    <p:extLst>
      <p:ext uri="{BB962C8B-B14F-4D97-AF65-F5344CB8AC3E}">
        <p14:creationId xmlns:p14="http://schemas.microsoft.com/office/powerpoint/2010/main" val="81969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DAFD2-E3CE-024E-8C7D-D4B7F7CADDB1}"/>
              </a:ext>
            </a:extLst>
          </p:cNvPr>
          <p:cNvSpPr>
            <a:spLocks noGrp="1"/>
          </p:cNvSpPr>
          <p:nvPr>
            <p:ph type="title"/>
          </p:nvPr>
        </p:nvSpPr>
        <p:spPr>
          <a:xfrm>
            <a:off x="838200" y="654492"/>
            <a:ext cx="10515600" cy="1325563"/>
          </a:xfrm>
        </p:spPr>
        <p:txBody>
          <a:bodyPr>
            <a:normAutofit/>
          </a:bodyPr>
          <a:lstStyle/>
          <a:p>
            <a:r>
              <a:rPr lang="da-DK" sz="3600" b="1" dirty="0"/>
              <a:t>Hvordan ved jeg så, om jeg får det rigtige at spise?</a:t>
            </a:r>
          </a:p>
        </p:txBody>
      </p:sp>
      <p:sp>
        <p:nvSpPr>
          <p:cNvPr id="3" name="Pladsholder til indhold 2">
            <a:extLst>
              <a:ext uri="{FF2B5EF4-FFF2-40B4-BE49-F238E27FC236}">
                <a16:creationId xmlns:a16="http://schemas.microsoft.com/office/drawing/2014/main" id="{6A95DEBF-A9E4-C641-B1DE-C25BA6D28C06}"/>
              </a:ext>
            </a:extLst>
          </p:cNvPr>
          <p:cNvSpPr>
            <a:spLocks noGrp="1"/>
          </p:cNvSpPr>
          <p:nvPr>
            <p:ph idx="1"/>
          </p:nvPr>
        </p:nvSpPr>
        <p:spPr>
          <a:xfrm>
            <a:off x="838200" y="2230739"/>
            <a:ext cx="4261945" cy="2057482"/>
          </a:xfrm>
        </p:spPr>
        <p:txBody>
          <a:bodyPr>
            <a:noAutofit/>
          </a:bodyPr>
          <a:lstStyle/>
          <a:p>
            <a:pPr marL="0" indent="0">
              <a:lnSpc>
                <a:spcPct val="125000"/>
              </a:lnSpc>
              <a:buNone/>
            </a:pPr>
            <a:r>
              <a:rPr lang="da-DK" sz="1800" b="1" dirty="0"/>
              <a:t>Du</a:t>
            </a:r>
            <a:r>
              <a:rPr lang="da-DK" sz="1800" dirty="0"/>
              <a:t>: Er den bedste til at mærke, hvor meget du har brug for at spise.</a:t>
            </a:r>
          </a:p>
          <a:p>
            <a:pPr marL="0" indent="0">
              <a:lnSpc>
                <a:spcPct val="125000"/>
              </a:lnSpc>
              <a:buNone/>
            </a:pPr>
            <a:r>
              <a:rPr lang="da-DK" sz="1800" b="1" dirty="0"/>
              <a:t>Din</a:t>
            </a:r>
            <a:r>
              <a:rPr lang="da-DK" sz="1800" dirty="0"/>
              <a:t>: Sult, appetit og mavefornemmelse er vigtige hjælpere. </a:t>
            </a:r>
          </a:p>
          <a:p>
            <a:pPr marL="0" indent="0">
              <a:lnSpc>
                <a:spcPct val="125000"/>
              </a:lnSpc>
              <a:buNone/>
            </a:pPr>
            <a:endParaRPr lang="da-DK" sz="1800" dirty="0"/>
          </a:p>
          <a:p>
            <a:pPr marL="0" indent="0">
              <a:lnSpc>
                <a:spcPct val="125000"/>
              </a:lnSpc>
              <a:buNone/>
            </a:pPr>
            <a:r>
              <a:rPr lang="da-DK" sz="1800" b="1" i="1" dirty="0"/>
              <a:t>Spis varieret, passende mængder og inkluder også planterige madvarer</a:t>
            </a:r>
            <a:r>
              <a:rPr lang="da-DK" sz="1800" i="1" dirty="0"/>
              <a:t> </a:t>
            </a:r>
            <a:r>
              <a:rPr lang="da-DK" sz="1800" b="1" i="1" dirty="0"/>
              <a:t>💪🏻</a:t>
            </a:r>
          </a:p>
          <a:p>
            <a:pPr marL="0" indent="0">
              <a:lnSpc>
                <a:spcPct val="125000"/>
              </a:lnSpc>
              <a:buNone/>
            </a:pPr>
            <a:endParaRPr lang="da-DK" sz="1800" b="1" i="1" dirty="0"/>
          </a:p>
          <a:p>
            <a:pPr marL="0" indent="0">
              <a:lnSpc>
                <a:spcPct val="125000"/>
              </a:lnSpc>
              <a:buNone/>
            </a:pPr>
            <a:endParaRPr lang="da-DK" sz="1800" dirty="0"/>
          </a:p>
        </p:txBody>
      </p:sp>
      <p:pic>
        <p:nvPicPr>
          <p:cNvPr id="5" name="Billede 4">
            <a:extLst>
              <a:ext uri="{FF2B5EF4-FFF2-40B4-BE49-F238E27FC236}">
                <a16:creationId xmlns:a16="http://schemas.microsoft.com/office/drawing/2014/main" id="{7F014479-FB54-65ED-E54B-346439CB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036" y="2230739"/>
            <a:ext cx="4800000" cy="3600000"/>
          </a:xfrm>
          <a:prstGeom prst="rect">
            <a:avLst/>
          </a:prstGeom>
        </p:spPr>
      </p:pic>
    </p:spTree>
    <p:extLst>
      <p:ext uri="{BB962C8B-B14F-4D97-AF65-F5344CB8AC3E}">
        <p14:creationId xmlns:p14="http://schemas.microsoft.com/office/powerpoint/2010/main" val="157455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EBC36-542E-D344-B1EB-2F20E4DD1B24}"/>
              </a:ext>
            </a:extLst>
          </p:cNvPr>
          <p:cNvSpPr>
            <a:spLocks noGrp="1"/>
          </p:cNvSpPr>
          <p:nvPr>
            <p:ph type="title"/>
          </p:nvPr>
        </p:nvSpPr>
        <p:spPr>
          <a:xfrm>
            <a:off x="762481" y="631343"/>
            <a:ext cx="10667035" cy="1325563"/>
          </a:xfrm>
        </p:spPr>
        <p:txBody>
          <a:bodyPr>
            <a:normAutofit fontScale="90000"/>
          </a:bodyPr>
          <a:lstStyle/>
          <a:p>
            <a:r>
              <a:rPr lang="da-DK"/>
              <a:t> </a:t>
            </a:r>
            <a:br>
              <a:rPr lang="da-DK"/>
            </a:br>
            <a:r>
              <a:rPr lang="da-DK" sz="4000" b="1"/>
              <a:t>Men når man træner, er man også nødt til at overveje ↓</a:t>
            </a:r>
            <a:br>
              <a:rPr lang="da-DK"/>
            </a:br>
            <a:endParaRPr lang="da-DK" dirty="0"/>
          </a:p>
        </p:txBody>
      </p:sp>
      <p:sp>
        <p:nvSpPr>
          <p:cNvPr id="3" name="Pladsholder til indhold 2">
            <a:extLst>
              <a:ext uri="{FF2B5EF4-FFF2-40B4-BE49-F238E27FC236}">
                <a16:creationId xmlns:a16="http://schemas.microsoft.com/office/drawing/2014/main" id="{01BA81DA-022E-EE42-8C48-D9FB14F15CB9}"/>
              </a:ext>
            </a:extLst>
          </p:cNvPr>
          <p:cNvSpPr>
            <a:spLocks noGrp="1"/>
          </p:cNvSpPr>
          <p:nvPr>
            <p:ph idx="1"/>
          </p:nvPr>
        </p:nvSpPr>
        <p:spPr>
          <a:xfrm>
            <a:off x="838198" y="2604525"/>
            <a:ext cx="10515600" cy="4351338"/>
          </a:xfrm>
        </p:spPr>
        <p:txBody>
          <a:bodyPr/>
          <a:lstStyle/>
          <a:p>
            <a:r>
              <a:rPr lang="da-DK" dirty="0"/>
              <a:t>Hvornår man spiser ⏰</a:t>
            </a:r>
          </a:p>
          <a:p>
            <a:endParaRPr lang="da-DK" dirty="0"/>
          </a:p>
          <a:p>
            <a:r>
              <a:rPr lang="da-DK" dirty="0"/>
              <a:t>Hvad man spiser før træning 🧐</a:t>
            </a:r>
          </a:p>
          <a:p>
            <a:endParaRPr lang="da-DK" dirty="0"/>
          </a:p>
          <a:p>
            <a:r>
              <a:rPr lang="da-DK" dirty="0"/>
              <a:t>Hvad man spiser efter træning 💪🏻</a:t>
            </a:r>
          </a:p>
          <a:p>
            <a:endParaRPr lang="da-DK" dirty="0"/>
          </a:p>
        </p:txBody>
      </p:sp>
      <p:pic>
        <p:nvPicPr>
          <p:cNvPr id="5" name="Billede 4" descr="Et billede, der indeholder person&#10;&#10;Automatisk genereret beskrivelse">
            <a:extLst>
              <a:ext uri="{FF2B5EF4-FFF2-40B4-BE49-F238E27FC236}">
                <a16:creationId xmlns:a16="http://schemas.microsoft.com/office/drawing/2014/main" id="{7F588DDB-3FD5-3B23-2BFD-901C90AE957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963810" y="1458000"/>
            <a:ext cx="4156132" cy="5400000"/>
          </a:xfrm>
          <a:prstGeom prst="rect">
            <a:avLst/>
          </a:prstGeom>
        </p:spPr>
      </p:pic>
    </p:spTree>
    <p:extLst>
      <p:ext uri="{BB962C8B-B14F-4D97-AF65-F5344CB8AC3E}">
        <p14:creationId xmlns:p14="http://schemas.microsoft.com/office/powerpoint/2010/main" val="77506893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3F81804712514682CCE7452CD89431" ma:contentTypeVersion="16" ma:contentTypeDescription="Create a new document." ma:contentTypeScope="" ma:versionID="db36af9f6c8319aa1f7ecd892fc21079">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3863dda063b9189f2fe2d368ec2cdc85"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3FEA26-FC5A-4FE5-8FD1-9AAF4BBFF23B}">
  <ds:schemaRefs>
    <ds:schemaRef ds:uri="http://schemas.microsoft.com/office/2006/metadata/properties"/>
    <ds:schemaRef ds:uri="http://schemas.microsoft.com/office/infopath/2007/PartnerControls"/>
    <ds:schemaRef ds:uri="30fd8fb3-0b55-40c5-8c15-3a3ad201fdd3"/>
    <ds:schemaRef ds:uri="20741a84-6104-4cdc-8c70-eca0c2de1303"/>
  </ds:schemaRefs>
</ds:datastoreItem>
</file>

<file path=customXml/itemProps2.xml><?xml version="1.0" encoding="utf-8"?>
<ds:datastoreItem xmlns:ds="http://schemas.openxmlformats.org/officeDocument/2006/customXml" ds:itemID="{76EF8B2B-E75F-40A5-8369-4F0464B02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41a84-6104-4cdc-8c70-eca0c2de1303"/>
    <ds:schemaRef ds:uri="30fd8fb3-0b55-40c5-8c15-3a3ad201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CD8D39-FA37-48B6-8E86-AD035AC49C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311</TotalTime>
  <Words>1364</Words>
  <Application>Microsoft Office PowerPoint</Application>
  <PresentationFormat>Widescreen</PresentationFormat>
  <Paragraphs>123</Paragraphs>
  <Slides>22</Slides>
  <Notes>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Arial Black</vt:lpstr>
      <vt:lpstr>Calibri</vt:lpstr>
      <vt:lpstr>Calibri Light</vt:lpstr>
      <vt:lpstr>Wingdings</vt:lpstr>
      <vt:lpstr>Office-tema</vt:lpstr>
      <vt:lpstr>PowerPoint-præsentation</vt:lpstr>
      <vt:lpstr>På vej mod præstationer og mod at spise som en atlet</vt:lpstr>
      <vt:lpstr>PowerPoint-præsentation</vt:lpstr>
      <vt:lpstr>Hvem hjælper dig på din madrejse?</vt:lpstr>
      <vt:lpstr>Mad og præstation; hvad er vigtigt at tænke over?</vt:lpstr>
      <vt:lpstr>Find eksempler til hver af faktorerne og vurder derefter på en skala fra 1-4, hvordan du selv arbejder med eller har styr på dine eksempler</vt:lpstr>
      <vt:lpstr>Hvordan ved jeg, om jeg får nok at spise? </vt:lpstr>
      <vt:lpstr>Hvordan ved jeg så, om jeg får det rigtige at spise?</vt:lpstr>
      <vt:lpstr>  Men når man træner, er man også nødt til at overveje ↓ </vt:lpstr>
      <vt:lpstr>PowerPoint-præsentation</vt:lpstr>
      <vt:lpstr>Hvilke madregler kan du komme i tanker om fra dit eget liv? </vt:lpstr>
      <vt:lpstr>Hold fokus på mængde og sammenhæng </vt:lpstr>
      <vt:lpstr>PowerPoint-præsentation</vt:lpstr>
      <vt:lpstr>Vidste du, at du er født som verdensmester i at appetitregulere? </vt:lpstr>
      <vt:lpstr>At være god til at lytte til sin mave giver som regel et godt forhold til mad og sundhed, fordi:   </vt:lpstr>
      <vt:lpstr>En måltidsstruktur vil som regel være en god ide og kan fx se sådan ud:  </vt:lpstr>
      <vt:lpstr>Har du en måltidsstruktur, og hvordan ser den ud?  Støtter den dig i at mærke sult og mæthed, eller bør den tilpasses lidt?</vt:lpstr>
      <vt:lpstr>PowerPoint-præsentation</vt:lpstr>
      <vt:lpstr>PowerPoint-præsentation</vt:lpstr>
      <vt:lpstr>Det skal du huske fra atletuddannelsens første del:</vt:lpstr>
      <vt:lpstr>Forberedelse til næste gang</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På vej mod præstationer og mod at spise som en atlet 7. årgang</dc:title>
  <dc:creator>Peter Jensen</dc:creator>
  <cp:lastModifiedBy>Mads Sejerøe Jørgensen</cp:lastModifiedBy>
  <cp:revision>1</cp:revision>
  <dcterms:created xsi:type="dcterms:W3CDTF">2022-05-31T08:39:52Z</dcterms:created>
  <dcterms:modified xsi:type="dcterms:W3CDTF">2022-09-29T08:42:51Z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MediaServiceImageTags">
    <vt:lpwstr/>
  </property>
</Properties>
</file>