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57"/>
  </p:notesMasterIdLst>
  <p:handoutMasterIdLst>
    <p:handoutMasterId r:id="rId58"/>
  </p:handoutMasterIdLst>
  <p:sldIdLst>
    <p:sldId id="257" r:id="rId5"/>
    <p:sldId id="286" r:id="rId6"/>
    <p:sldId id="365" r:id="rId7"/>
    <p:sldId id="339" r:id="rId8"/>
    <p:sldId id="297" r:id="rId9"/>
    <p:sldId id="368" r:id="rId10"/>
    <p:sldId id="326" r:id="rId11"/>
    <p:sldId id="338" r:id="rId12"/>
    <p:sldId id="337" r:id="rId13"/>
    <p:sldId id="389" r:id="rId14"/>
    <p:sldId id="382" r:id="rId15"/>
    <p:sldId id="366" r:id="rId16"/>
    <p:sldId id="367" r:id="rId17"/>
    <p:sldId id="360" r:id="rId18"/>
    <p:sldId id="333" r:id="rId19"/>
    <p:sldId id="349" r:id="rId20"/>
    <p:sldId id="305" r:id="rId21"/>
    <p:sldId id="348" r:id="rId22"/>
    <p:sldId id="341" r:id="rId23"/>
    <p:sldId id="395" r:id="rId24"/>
    <p:sldId id="384" r:id="rId25"/>
    <p:sldId id="298" r:id="rId26"/>
    <p:sldId id="303" r:id="rId27"/>
    <p:sldId id="336" r:id="rId28"/>
    <p:sldId id="396" r:id="rId29"/>
    <p:sldId id="369" r:id="rId30"/>
    <p:sldId id="391" r:id="rId31"/>
    <p:sldId id="370" r:id="rId32"/>
    <p:sldId id="386" r:id="rId33"/>
    <p:sldId id="376" r:id="rId34"/>
    <p:sldId id="377" r:id="rId35"/>
    <p:sldId id="385" r:id="rId36"/>
    <p:sldId id="372" r:id="rId37"/>
    <p:sldId id="373" r:id="rId38"/>
    <p:sldId id="374" r:id="rId39"/>
    <p:sldId id="375" r:id="rId40"/>
    <p:sldId id="388" r:id="rId41"/>
    <p:sldId id="387" r:id="rId42"/>
    <p:sldId id="378" r:id="rId43"/>
    <p:sldId id="363" r:id="rId44"/>
    <p:sldId id="392" r:id="rId45"/>
    <p:sldId id="380" r:id="rId46"/>
    <p:sldId id="379" r:id="rId47"/>
    <p:sldId id="364" r:id="rId48"/>
    <p:sldId id="390" r:id="rId49"/>
    <p:sldId id="381" r:id="rId50"/>
    <p:sldId id="301" r:id="rId51"/>
    <p:sldId id="361" r:id="rId52"/>
    <p:sldId id="352" r:id="rId53"/>
    <p:sldId id="353" r:id="rId54"/>
    <p:sldId id="383" r:id="rId55"/>
    <p:sldId id="265" r:id="rId56"/>
  </p:sldIdLst>
  <p:sldSz cx="12192000" cy="6858000"/>
  <p:notesSz cx="6797675" cy="9926638"/>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5AA5731-A796-1D25-BEE0-624F7B1EBE98}" name="Alejandro Martinez Bugge" initials="AB" userId="S::ambu@teamdanmark.dk::eb37b7be-62d2-49ce-aaec-68423c7f13b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DC2B4B"/>
    <a:srgbClr val="17253E"/>
    <a:srgbClr val="E7334B"/>
    <a:srgbClr val="CF2D48"/>
    <a:srgbClr val="F3F3F3"/>
    <a:srgbClr val="D52F48"/>
    <a:srgbClr val="C7C7C7"/>
    <a:srgbClr val="BF9963"/>
    <a:srgbClr val="16223F"/>
    <a:srgbClr val="DC30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BFBE6DB-8EA1-4A0E-AE87-B692911242BB}" v="20" dt="2022-10-04T09:13:27.0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5582" autoAdjust="0"/>
  </p:normalViewPr>
  <p:slideViewPr>
    <p:cSldViewPr snapToGrid="0" snapToObjects="1">
      <p:cViewPr varScale="1">
        <p:scale>
          <a:sx n="102" d="100"/>
          <a:sy n="102" d="100"/>
        </p:scale>
        <p:origin x="138" y="264"/>
      </p:cViewPr>
      <p:guideLst/>
    </p:cSldViewPr>
  </p:slideViewPr>
  <p:notesTextViewPr>
    <p:cViewPr>
      <p:scale>
        <a:sx n="3" d="2"/>
        <a:sy n="3" d="2"/>
      </p:scale>
      <p:origin x="0" y="0"/>
    </p:cViewPr>
  </p:notesTextViewPr>
  <p:notesViewPr>
    <p:cSldViewPr snapToGrid="0" snapToObjects="1">
      <p:cViewPr varScale="1">
        <p:scale>
          <a:sx n="90" d="100"/>
          <a:sy n="90" d="100"/>
        </p:scale>
        <p:origin x="3690" y="6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handoutMaster" Target="handoutMasters/handoutMaster1.xml"/><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65"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ds Sejerøe Jørgensen" userId="855c9085-062d-4804-b0b4-6ddc3805a0c4" providerId="ADAL" clId="{DBFBE6DB-8EA1-4A0E-AE87-B692911242BB}"/>
    <pc:docChg chg="custSel modSld">
      <pc:chgData name="Mads Sejerøe Jørgensen" userId="855c9085-062d-4804-b0b4-6ddc3805a0c4" providerId="ADAL" clId="{DBFBE6DB-8EA1-4A0E-AE87-B692911242BB}" dt="2022-10-04T09:15:28.694" v="209" actId="20577"/>
      <pc:docMkLst>
        <pc:docMk/>
      </pc:docMkLst>
      <pc:sldChg chg="modSp mod">
        <pc:chgData name="Mads Sejerøe Jørgensen" userId="855c9085-062d-4804-b0b4-6ddc3805a0c4" providerId="ADAL" clId="{DBFBE6DB-8EA1-4A0E-AE87-B692911242BB}" dt="2022-10-04T09:14:19.515" v="162" actId="1036"/>
        <pc:sldMkLst>
          <pc:docMk/>
          <pc:sldMk cId="285492131" sldId="301"/>
        </pc:sldMkLst>
        <pc:spChg chg="mod">
          <ac:chgData name="Mads Sejerøe Jørgensen" userId="855c9085-062d-4804-b0b4-6ddc3805a0c4" providerId="ADAL" clId="{DBFBE6DB-8EA1-4A0E-AE87-B692911242BB}" dt="2022-10-04T09:14:09.458" v="151" actId="1076"/>
          <ac:spMkLst>
            <pc:docMk/>
            <pc:sldMk cId="285492131" sldId="301"/>
            <ac:spMk id="2" creationId="{CDBCEC6A-1509-46C5-A9F8-48BC3F9B084D}"/>
          </ac:spMkLst>
        </pc:spChg>
        <pc:spChg chg="mod">
          <ac:chgData name="Mads Sejerøe Jørgensen" userId="855c9085-062d-4804-b0b4-6ddc3805a0c4" providerId="ADAL" clId="{DBFBE6DB-8EA1-4A0E-AE87-B692911242BB}" dt="2022-10-04T09:14:19.515" v="162" actId="1036"/>
          <ac:spMkLst>
            <pc:docMk/>
            <pc:sldMk cId="285492131" sldId="301"/>
            <ac:spMk id="3" creationId="{BF77F625-84D1-4F00-B146-69EA68AD0AB7}"/>
          </ac:spMkLst>
        </pc:spChg>
      </pc:sldChg>
      <pc:sldChg chg="modSp mod">
        <pc:chgData name="Mads Sejerøe Jørgensen" userId="855c9085-062d-4804-b0b4-6ddc3805a0c4" providerId="ADAL" clId="{DBFBE6DB-8EA1-4A0E-AE87-B692911242BB}" dt="2022-10-04T09:06:44.611" v="98" actId="1036"/>
        <pc:sldMkLst>
          <pc:docMk/>
          <pc:sldMk cId="4012449160" sldId="305"/>
        </pc:sldMkLst>
        <pc:spChg chg="mod">
          <ac:chgData name="Mads Sejerøe Jørgensen" userId="855c9085-062d-4804-b0b4-6ddc3805a0c4" providerId="ADAL" clId="{DBFBE6DB-8EA1-4A0E-AE87-B692911242BB}" dt="2022-10-04T09:06:44.611" v="98" actId="1036"/>
          <ac:spMkLst>
            <pc:docMk/>
            <pc:sldMk cId="4012449160" sldId="305"/>
            <ac:spMk id="2" creationId="{0FF3A208-7638-4CA9-8FC4-C620939BD219}"/>
          </ac:spMkLst>
        </pc:spChg>
      </pc:sldChg>
      <pc:sldChg chg="addSp delSp modSp mod">
        <pc:chgData name="Mads Sejerøe Jørgensen" userId="855c9085-062d-4804-b0b4-6ddc3805a0c4" providerId="ADAL" clId="{DBFBE6DB-8EA1-4A0E-AE87-B692911242BB}" dt="2022-10-04T08:33:15.487" v="48" actId="1076"/>
        <pc:sldMkLst>
          <pc:docMk/>
          <pc:sldMk cId="1700079023" sldId="326"/>
        </pc:sldMkLst>
        <pc:spChg chg="del">
          <ac:chgData name="Mads Sejerøe Jørgensen" userId="855c9085-062d-4804-b0b4-6ddc3805a0c4" providerId="ADAL" clId="{DBFBE6DB-8EA1-4A0E-AE87-B692911242BB}" dt="2022-10-04T08:32:18.286" v="42" actId="478"/>
          <ac:spMkLst>
            <pc:docMk/>
            <pc:sldMk cId="1700079023" sldId="326"/>
            <ac:spMk id="3" creationId="{A1A1AA72-B192-4A5E-8B47-F07741DE3900}"/>
          </ac:spMkLst>
        </pc:spChg>
        <pc:spChg chg="add del mod">
          <ac:chgData name="Mads Sejerøe Jørgensen" userId="855c9085-062d-4804-b0b4-6ddc3805a0c4" providerId="ADAL" clId="{DBFBE6DB-8EA1-4A0E-AE87-B692911242BB}" dt="2022-10-04T08:32:23.721" v="43" actId="478"/>
          <ac:spMkLst>
            <pc:docMk/>
            <pc:sldMk cId="1700079023" sldId="326"/>
            <ac:spMk id="5" creationId="{00941E16-0521-A4F7-CF83-BEA44FB94A7A}"/>
          </ac:spMkLst>
        </pc:spChg>
        <pc:picChg chg="add mod">
          <ac:chgData name="Mads Sejerøe Jørgensen" userId="855c9085-062d-4804-b0b4-6ddc3805a0c4" providerId="ADAL" clId="{DBFBE6DB-8EA1-4A0E-AE87-B692911242BB}" dt="2022-10-04T08:33:15.487" v="48" actId="1076"/>
          <ac:picMkLst>
            <pc:docMk/>
            <pc:sldMk cId="1700079023" sldId="326"/>
            <ac:picMk id="7" creationId="{E3276B49-E540-28B8-4261-BE122A385803}"/>
          </ac:picMkLst>
        </pc:picChg>
        <pc:picChg chg="del">
          <ac:chgData name="Mads Sejerøe Jørgensen" userId="855c9085-062d-4804-b0b4-6ddc3805a0c4" providerId="ADAL" clId="{DBFBE6DB-8EA1-4A0E-AE87-B692911242BB}" dt="2022-10-04T08:32:28.442" v="44" actId="478"/>
          <ac:picMkLst>
            <pc:docMk/>
            <pc:sldMk cId="1700079023" sldId="326"/>
            <ac:picMk id="4100" creationId="{6A5D8DE9-A701-4750-8ADE-0B2088EB656A}"/>
          </ac:picMkLst>
        </pc:picChg>
      </pc:sldChg>
      <pc:sldChg chg="modSp mod">
        <pc:chgData name="Mads Sejerøe Jørgensen" userId="855c9085-062d-4804-b0b4-6ddc3805a0c4" providerId="ADAL" clId="{DBFBE6DB-8EA1-4A0E-AE87-B692911242BB}" dt="2022-10-04T09:03:28.447" v="79" actId="1076"/>
        <pc:sldMkLst>
          <pc:docMk/>
          <pc:sldMk cId="2174924963" sldId="333"/>
        </pc:sldMkLst>
        <pc:spChg chg="mod">
          <ac:chgData name="Mads Sejerøe Jørgensen" userId="855c9085-062d-4804-b0b4-6ddc3805a0c4" providerId="ADAL" clId="{DBFBE6DB-8EA1-4A0E-AE87-B692911242BB}" dt="2022-10-04T09:03:28.447" v="79" actId="1076"/>
          <ac:spMkLst>
            <pc:docMk/>
            <pc:sldMk cId="2174924963" sldId="333"/>
            <ac:spMk id="2" creationId="{DDF97618-0961-4FA0-A248-996A0F9852EC}"/>
          </ac:spMkLst>
        </pc:spChg>
      </pc:sldChg>
      <pc:sldChg chg="addSp delSp modSp mod">
        <pc:chgData name="Mads Sejerøe Jørgensen" userId="855c9085-062d-4804-b0b4-6ddc3805a0c4" providerId="ADAL" clId="{DBFBE6DB-8EA1-4A0E-AE87-B692911242BB}" dt="2022-10-04T08:45:37.286" v="63" actId="1076"/>
        <pc:sldMkLst>
          <pc:docMk/>
          <pc:sldMk cId="3475620731" sldId="337"/>
        </pc:sldMkLst>
        <pc:spChg chg="mod">
          <ac:chgData name="Mads Sejerøe Jørgensen" userId="855c9085-062d-4804-b0b4-6ddc3805a0c4" providerId="ADAL" clId="{DBFBE6DB-8EA1-4A0E-AE87-B692911242BB}" dt="2022-10-04T08:45:37.286" v="63" actId="1076"/>
          <ac:spMkLst>
            <pc:docMk/>
            <pc:sldMk cId="3475620731" sldId="337"/>
            <ac:spMk id="2" creationId="{9B134088-87A9-49A7-9009-EBF708EF4FF0}"/>
          </ac:spMkLst>
        </pc:spChg>
        <pc:spChg chg="del">
          <ac:chgData name="Mads Sejerøe Jørgensen" userId="855c9085-062d-4804-b0b4-6ddc3805a0c4" providerId="ADAL" clId="{DBFBE6DB-8EA1-4A0E-AE87-B692911242BB}" dt="2022-10-04T08:44:35.493" v="59" actId="478"/>
          <ac:spMkLst>
            <pc:docMk/>
            <pc:sldMk cId="3475620731" sldId="337"/>
            <ac:spMk id="4" creationId="{34B0E32C-DB55-4557-9990-4D39FDDDC115}"/>
          </ac:spMkLst>
        </pc:spChg>
        <pc:picChg chg="add mod">
          <ac:chgData name="Mads Sejerøe Jørgensen" userId="855c9085-062d-4804-b0b4-6ddc3805a0c4" providerId="ADAL" clId="{DBFBE6DB-8EA1-4A0E-AE87-B692911242BB}" dt="2022-10-04T08:45:22.307" v="62" actId="1076"/>
          <ac:picMkLst>
            <pc:docMk/>
            <pc:sldMk cId="3475620731" sldId="337"/>
            <ac:picMk id="5" creationId="{5EA2DCB6-2107-7DBF-93CA-434602715991}"/>
          </ac:picMkLst>
        </pc:picChg>
        <pc:picChg chg="del">
          <ac:chgData name="Mads Sejerøe Jørgensen" userId="855c9085-062d-4804-b0b4-6ddc3805a0c4" providerId="ADAL" clId="{DBFBE6DB-8EA1-4A0E-AE87-B692911242BB}" dt="2022-10-04T08:44:31.924" v="58" actId="478"/>
          <ac:picMkLst>
            <pc:docMk/>
            <pc:sldMk cId="3475620731" sldId="337"/>
            <ac:picMk id="1028" creationId="{372C8A4C-2825-4E0F-9D65-398D4A8BD9DC}"/>
          </ac:picMkLst>
        </pc:picChg>
      </pc:sldChg>
      <pc:sldChg chg="delSp modSp mod">
        <pc:chgData name="Mads Sejerøe Jørgensen" userId="855c9085-062d-4804-b0b4-6ddc3805a0c4" providerId="ADAL" clId="{DBFBE6DB-8EA1-4A0E-AE87-B692911242BB}" dt="2022-10-04T08:34:31.553" v="55" actId="27636"/>
        <pc:sldMkLst>
          <pc:docMk/>
          <pc:sldMk cId="955092829" sldId="338"/>
        </pc:sldMkLst>
        <pc:spChg chg="mod">
          <ac:chgData name="Mads Sejerøe Jørgensen" userId="855c9085-062d-4804-b0b4-6ddc3805a0c4" providerId="ADAL" clId="{DBFBE6DB-8EA1-4A0E-AE87-B692911242BB}" dt="2022-10-04T08:34:31.553" v="55" actId="27636"/>
          <ac:spMkLst>
            <pc:docMk/>
            <pc:sldMk cId="955092829" sldId="338"/>
            <ac:spMk id="3" creationId="{E5D08E1E-79D1-4F5D-B14E-623573AFE9B6}"/>
          </ac:spMkLst>
        </pc:spChg>
        <pc:picChg chg="del">
          <ac:chgData name="Mads Sejerøe Jørgensen" userId="855c9085-062d-4804-b0b4-6ddc3805a0c4" providerId="ADAL" clId="{DBFBE6DB-8EA1-4A0E-AE87-B692911242BB}" dt="2022-10-04T08:34:10.484" v="49" actId="478"/>
          <ac:picMkLst>
            <pc:docMk/>
            <pc:sldMk cId="955092829" sldId="338"/>
            <ac:picMk id="4098" creationId="{D8B31D03-B378-4276-B436-7CA80FBA4116}"/>
          </ac:picMkLst>
        </pc:picChg>
      </pc:sldChg>
      <pc:sldChg chg="addSp delSp modSp mod">
        <pc:chgData name="Mads Sejerøe Jørgensen" userId="855c9085-062d-4804-b0b4-6ddc3805a0c4" providerId="ADAL" clId="{DBFBE6DB-8EA1-4A0E-AE87-B692911242BB}" dt="2022-10-04T08:32:00.582" v="41" actId="404"/>
        <pc:sldMkLst>
          <pc:docMk/>
          <pc:sldMk cId="3980754233" sldId="339"/>
        </pc:sldMkLst>
        <pc:spChg chg="mod">
          <ac:chgData name="Mads Sejerøe Jørgensen" userId="855c9085-062d-4804-b0b4-6ddc3805a0c4" providerId="ADAL" clId="{DBFBE6DB-8EA1-4A0E-AE87-B692911242BB}" dt="2022-10-04T08:32:00.582" v="41" actId="404"/>
          <ac:spMkLst>
            <pc:docMk/>
            <pc:sldMk cId="3980754233" sldId="339"/>
            <ac:spMk id="5" creationId="{56C1C850-C541-4F0A-A7EB-1A6A3CDAF60E}"/>
          </ac:spMkLst>
        </pc:spChg>
        <pc:spChg chg="del">
          <ac:chgData name="Mads Sejerøe Jørgensen" userId="855c9085-062d-4804-b0b4-6ddc3805a0c4" providerId="ADAL" clId="{DBFBE6DB-8EA1-4A0E-AE87-B692911242BB}" dt="2022-10-04T08:27:54.017" v="1" actId="478"/>
          <ac:spMkLst>
            <pc:docMk/>
            <pc:sldMk cId="3980754233" sldId="339"/>
            <ac:spMk id="7" creationId="{386357B9-01E5-D429-BF78-DFBCCDECAB5C}"/>
          </ac:spMkLst>
        </pc:spChg>
        <pc:spChg chg="mod">
          <ac:chgData name="Mads Sejerøe Jørgensen" userId="855c9085-062d-4804-b0b4-6ddc3805a0c4" providerId="ADAL" clId="{DBFBE6DB-8EA1-4A0E-AE87-B692911242BB}" dt="2022-10-04T08:31:54.592" v="40" actId="14100"/>
          <ac:spMkLst>
            <pc:docMk/>
            <pc:sldMk cId="3980754233" sldId="339"/>
            <ac:spMk id="8" creationId="{D498443B-967E-CCC6-1B17-222F6E404BBE}"/>
          </ac:spMkLst>
        </pc:spChg>
        <pc:picChg chg="del">
          <ac:chgData name="Mads Sejerøe Jørgensen" userId="855c9085-062d-4804-b0b4-6ddc3805a0c4" providerId="ADAL" clId="{DBFBE6DB-8EA1-4A0E-AE87-B692911242BB}" dt="2022-10-04T08:27:48.399" v="0" actId="478"/>
          <ac:picMkLst>
            <pc:docMk/>
            <pc:sldMk cId="3980754233" sldId="339"/>
            <ac:picMk id="2" creationId="{94C8ECFB-C982-4ED8-BDD0-09769071B2AF}"/>
          </ac:picMkLst>
        </pc:picChg>
        <pc:picChg chg="add del mod">
          <ac:chgData name="Mads Sejerøe Jørgensen" userId="855c9085-062d-4804-b0b4-6ddc3805a0c4" providerId="ADAL" clId="{DBFBE6DB-8EA1-4A0E-AE87-B692911242BB}" dt="2022-10-04T08:28:21.501" v="6" actId="478"/>
          <ac:picMkLst>
            <pc:docMk/>
            <pc:sldMk cId="3980754233" sldId="339"/>
            <ac:picMk id="6" creationId="{1776DBEC-1219-7346-E9EA-26B578F97636}"/>
          </ac:picMkLst>
        </pc:picChg>
        <pc:picChg chg="add mod">
          <ac:chgData name="Mads Sejerøe Jørgensen" userId="855c9085-062d-4804-b0b4-6ddc3805a0c4" providerId="ADAL" clId="{DBFBE6DB-8EA1-4A0E-AE87-B692911242BB}" dt="2022-10-04T08:31:23.260" v="8" actId="1076"/>
          <ac:picMkLst>
            <pc:docMk/>
            <pc:sldMk cId="3980754233" sldId="339"/>
            <ac:picMk id="11" creationId="{7BAB5E98-E340-477F-15B0-3BA362097127}"/>
          </ac:picMkLst>
        </pc:picChg>
      </pc:sldChg>
      <pc:sldChg chg="addSp delSp modSp mod modAnim">
        <pc:chgData name="Mads Sejerøe Jørgensen" userId="855c9085-062d-4804-b0b4-6ddc3805a0c4" providerId="ADAL" clId="{DBFBE6DB-8EA1-4A0E-AE87-B692911242BB}" dt="2022-10-04T09:08:06.406" v="104"/>
        <pc:sldMkLst>
          <pc:docMk/>
          <pc:sldMk cId="2623863374" sldId="348"/>
        </pc:sldMkLst>
        <pc:spChg chg="mod">
          <ac:chgData name="Mads Sejerøe Jørgensen" userId="855c9085-062d-4804-b0b4-6ddc3805a0c4" providerId="ADAL" clId="{DBFBE6DB-8EA1-4A0E-AE87-B692911242BB}" dt="2022-10-04T09:06:58.410" v="99" actId="1076"/>
          <ac:spMkLst>
            <pc:docMk/>
            <pc:sldMk cId="2623863374" sldId="348"/>
            <ac:spMk id="4" creationId="{D64C0892-9804-4722-A79B-4CDD339123DE}"/>
          </ac:spMkLst>
        </pc:spChg>
        <pc:picChg chg="del">
          <ac:chgData name="Mads Sejerøe Jørgensen" userId="855c9085-062d-4804-b0b4-6ddc3805a0c4" providerId="ADAL" clId="{DBFBE6DB-8EA1-4A0E-AE87-B692911242BB}" dt="2022-10-04T09:07:31.697" v="102" actId="478"/>
          <ac:picMkLst>
            <pc:docMk/>
            <pc:sldMk cId="2623863374" sldId="348"/>
            <ac:picMk id="3" creationId="{D2D97F64-613C-4E52-AC88-8AE879FE2D73}"/>
          </ac:picMkLst>
        </pc:picChg>
        <pc:picChg chg="add mod">
          <ac:chgData name="Mads Sejerøe Jørgensen" userId="855c9085-062d-4804-b0b4-6ddc3805a0c4" providerId="ADAL" clId="{DBFBE6DB-8EA1-4A0E-AE87-B692911242BB}" dt="2022-10-04T09:07:54.702" v="103" actId="1076"/>
          <ac:picMkLst>
            <pc:docMk/>
            <pc:sldMk cId="2623863374" sldId="348"/>
            <ac:picMk id="6" creationId="{9E7398D4-7FDA-4A64-DA41-57FCCFDD8C01}"/>
          </ac:picMkLst>
        </pc:picChg>
      </pc:sldChg>
      <pc:sldChg chg="modSp mod setBg">
        <pc:chgData name="Mads Sejerøe Jørgensen" userId="855c9085-062d-4804-b0b4-6ddc3805a0c4" providerId="ADAL" clId="{DBFBE6DB-8EA1-4A0E-AE87-B692911242BB}" dt="2022-10-04T09:06:30.863" v="85" actId="1076"/>
        <pc:sldMkLst>
          <pc:docMk/>
          <pc:sldMk cId="3239680009" sldId="349"/>
        </pc:sldMkLst>
        <pc:spChg chg="mod">
          <ac:chgData name="Mads Sejerøe Jørgensen" userId="855c9085-062d-4804-b0b4-6ddc3805a0c4" providerId="ADAL" clId="{DBFBE6DB-8EA1-4A0E-AE87-B692911242BB}" dt="2022-10-04T09:03:41.911" v="81" actId="1076"/>
          <ac:spMkLst>
            <pc:docMk/>
            <pc:sldMk cId="3239680009" sldId="349"/>
            <ac:spMk id="2" creationId="{07874407-2371-4311-85E0-057F797A6547}"/>
          </ac:spMkLst>
        </pc:spChg>
        <pc:spChg chg="mod">
          <ac:chgData name="Mads Sejerøe Jørgensen" userId="855c9085-062d-4804-b0b4-6ddc3805a0c4" providerId="ADAL" clId="{DBFBE6DB-8EA1-4A0E-AE87-B692911242BB}" dt="2022-10-04T09:03:49.917" v="82" actId="1076"/>
          <ac:spMkLst>
            <pc:docMk/>
            <pc:sldMk cId="3239680009" sldId="349"/>
            <ac:spMk id="3" creationId="{140EFB79-6B66-47FA-A566-D4A8711AA241}"/>
          </ac:spMkLst>
        </pc:spChg>
        <pc:picChg chg="mod">
          <ac:chgData name="Mads Sejerøe Jørgensen" userId="855c9085-062d-4804-b0b4-6ddc3805a0c4" providerId="ADAL" clId="{DBFBE6DB-8EA1-4A0E-AE87-B692911242BB}" dt="2022-10-04T09:06:30.863" v="85" actId="1076"/>
          <ac:picMkLst>
            <pc:docMk/>
            <pc:sldMk cId="3239680009" sldId="349"/>
            <ac:picMk id="5" creationId="{3F7A6093-9258-4CF0-A7D0-39D64628DF30}"/>
          </ac:picMkLst>
        </pc:picChg>
      </pc:sldChg>
      <pc:sldChg chg="addSp delSp modSp mod">
        <pc:chgData name="Mads Sejerøe Jørgensen" userId="855c9085-062d-4804-b0b4-6ddc3805a0c4" providerId="ADAL" clId="{DBFBE6DB-8EA1-4A0E-AE87-B692911242BB}" dt="2022-10-04T09:02:48.106" v="68" actId="120"/>
        <pc:sldMkLst>
          <pc:docMk/>
          <pc:sldMk cId="2514659845" sldId="360"/>
        </pc:sldMkLst>
        <pc:spChg chg="mod">
          <ac:chgData name="Mads Sejerøe Jørgensen" userId="855c9085-062d-4804-b0b4-6ddc3805a0c4" providerId="ADAL" clId="{DBFBE6DB-8EA1-4A0E-AE87-B692911242BB}" dt="2022-10-04T09:02:48.106" v="68" actId="120"/>
          <ac:spMkLst>
            <pc:docMk/>
            <pc:sldMk cId="2514659845" sldId="360"/>
            <ac:spMk id="2" creationId="{0FF3A208-7638-4CA9-8FC4-C620939BD219}"/>
          </ac:spMkLst>
        </pc:spChg>
        <pc:spChg chg="mod">
          <ac:chgData name="Mads Sejerøe Jørgensen" userId="855c9085-062d-4804-b0b4-6ddc3805a0c4" providerId="ADAL" clId="{DBFBE6DB-8EA1-4A0E-AE87-B692911242BB}" dt="2022-10-04T09:02:38.841" v="67" actId="14100"/>
          <ac:spMkLst>
            <pc:docMk/>
            <pc:sldMk cId="2514659845" sldId="360"/>
            <ac:spMk id="3" creationId="{BCB831D1-4E7A-40D3-8FD4-2775E2E00CA7}"/>
          </ac:spMkLst>
        </pc:spChg>
        <pc:picChg chg="add mod">
          <ac:chgData name="Mads Sejerøe Jørgensen" userId="855c9085-062d-4804-b0b4-6ddc3805a0c4" providerId="ADAL" clId="{DBFBE6DB-8EA1-4A0E-AE87-B692911242BB}" dt="2022-10-04T09:02:34.032" v="66" actId="1076"/>
          <ac:picMkLst>
            <pc:docMk/>
            <pc:sldMk cId="2514659845" sldId="360"/>
            <ac:picMk id="5" creationId="{7ECB2179-5BEB-04C7-22C9-D65C741EA8BA}"/>
          </ac:picMkLst>
        </pc:picChg>
        <pc:picChg chg="del">
          <ac:chgData name="Mads Sejerøe Jørgensen" userId="855c9085-062d-4804-b0b4-6ddc3805a0c4" providerId="ADAL" clId="{DBFBE6DB-8EA1-4A0E-AE87-B692911242BB}" dt="2022-10-04T09:02:24.689" v="65" actId="478"/>
          <ac:picMkLst>
            <pc:docMk/>
            <pc:sldMk cId="2514659845" sldId="360"/>
            <ac:picMk id="2050" creationId="{86310A4D-3515-4D15-9B09-9E667963B2B1}"/>
          </ac:picMkLst>
        </pc:picChg>
      </pc:sldChg>
      <pc:sldChg chg="modSp mod">
        <pc:chgData name="Mads Sejerøe Jørgensen" userId="855c9085-062d-4804-b0b4-6ddc3805a0c4" providerId="ADAL" clId="{DBFBE6DB-8EA1-4A0E-AE87-B692911242BB}" dt="2022-10-04T09:14:35.180" v="203" actId="1037"/>
        <pc:sldMkLst>
          <pc:docMk/>
          <pc:sldMk cId="2490537223" sldId="361"/>
        </pc:sldMkLst>
        <pc:spChg chg="mod">
          <ac:chgData name="Mads Sejerøe Jørgensen" userId="855c9085-062d-4804-b0b4-6ddc3805a0c4" providerId="ADAL" clId="{DBFBE6DB-8EA1-4A0E-AE87-B692911242BB}" dt="2022-10-04T09:14:35.180" v="203" actId="1037"/>
          <ac:spMkLst>
            <pc:docMk/>
            <pc:sldMk cId="2490537223" sldId="361"/>
            <ac:spMk id="2" creationId="{CDBCEC6A-1509-46C5-A9F8-48BC3F9B084D}"/>
          </ac:spMkLst>
        </pc:spChg>
        <pc:spChg chg="mod">
          <ac:chgData name="Mads Sejerøe Jørgensen" userId="855c9085-062d-4804-b0b4-6ddc3805a0c4" providerId="ADAL" clId="{DBFBE6DB-8EA1-4A0E-AE87-B692911242BB}" dt="2022-10-04T09:14:28.594" v="184" actId="1036"/>
          <ac:spMkLst>
            <pc:docMk/>
            <pc:sldMk cId="2490537223" sldId="361"/>
            <ac:spMk id="3" creationId="{BF77F625-84D1-4F00-B146-69EA68AD0AB7}"/>
          </ac:spMkLst>
        </pc:spChg>
      </pc:sldChg>
      <pc:sldChg chg="modSp mod">
        <pc:chgData name="Mads Sejerøe Jørgensen" userId="855c9085-062d-4804-b0b4-6ddc3805a0c4" providerId="ADAL" clId="{DBFBE6DB-8EA1-4A0E-AE87-B692911242BB}" dt="2022-10-04T09:03:19.307" v="78" actId="1076"/>
        <pc:sldMkLst>
          <pc:docMk/>
          <pc:sldMk cId="2069557417" sldId="367"/>
        </pc:sldMkLst>
        <pc:spChg chg="mod">
          <ac:chgData name="Mads Sejerøe Jørgensen" userId="855c9085-062d-4804-b0b4-6ddc3805a0c4" providerId="ADAL" clId="{DBFBE6DB-8EA1-4A0E-AE87-B692911242BB}" dt="2022-10-04T09:03:19.307" v="78" actId="1076"/>
          <ac:spMkLst>
            <pc:docMk/>
            <pc:sldMk cId="2069557417" sldId="367"/>
            <ac:spMk id="2" creationId="{9B134088-87A9-49A7-9009-EBF708EF4FF0}"/>
          </ac:spMkLst>
        </pc:spChg>
      </pc:sldChg>
      <pc:sldChg chg="addSp delSp modSp mod">
        <pc:chgData name="Mads Sejerøe Jørgensen" userId="855c9085-062d-4804-b0b4-6ddc3805a0c4" providerId="ADAL" clId="{DBFBE6DB-8EA1-4A0E-AE87-B692911242BB}" dt="2022-10-04T09:10:30.116" v="123" actId="1076"/>
        <pc:sldMkLst>
          <pc:docMk/>
          <pc:sldMk cId="2024716219" sldId="369"/>
        </pc:sldMkLst>
        <pc:spChg chg="mod">
          <ac:chgData name="Mads Sejerøe Jørgensen" userId="855c9085-062d-4804-b0b4-6ddc3805a0c4" providerId="ADAL" clId="{DBFBE6DB-8EA1-4A0E-AE87-B692911242BB}" dt="2022-10-04T09:10:30.116" v="123" actId="1076"/>
          <ac:spMkLst>
            <pc:docMk/>
            <pc:sldMk cId="2024716219" sldId="369"/>
            <ac:spMk id="2" creationId="{5BFF607E-8FD1-4FB0-AA6E-1D22F7712F2F}"/>
          </ac:spMkLst>
        </pc:spChg>
        <pc:spChg chg="mod">
          <ac:chgData name="Mads Sejerøe Jørgensen" userId="855c9085-062d-4804-b0b4-6ddc3805a0c4" providerId="ADAL" clId="{DBFBE6DB-8EA1-4A0E-AE87-B692911242BB}" dt="2022-10-04T09:10:14.209" v="121" actId="27636"/>
          <ac:spMkLst>
            <pc:docMk/>
            <pc:sldMk cId="2024716219" sldId="369"/>
            <ac:spMk id="3" creationId="{43256A96-07A7-431A-98A0-1C9E98CEC842}"/>
          </ac:spMkLst>
        </pc:spChg>
        <pc:spChg chg="del">
          <ac:chgData name="Mads Sejerøe Jørgensen" userId="855c9085-062d-4804-b0b4-6ddc3805a0c4" providerId="ADAL" clId="{DBFBE6DB-8EA1-4A0E-AE87-B692911242BB}" dt="2022-10-04T09:09:39.155" v="115" actId="478"/>
          <ac:spMkLst>
            <pc:docMk/>
            <pc:sldMk cId="2024716219" sldId="369"/>
            <ac:spMk id="7" creationId="{AC679A1F-9703-7D64-10A0-6E2F3304D737}"/>
          </ac:spMkLst>
        </pc:spChg>
        <pc:picChg chg="del">
          <ac:chgData name="Mads Sejerøe Jørgensen" userId="855c9085-062d-4804-b0b4-6ddc3805a0c4" providerId="ADAL" clId="{DBFBE6DB-8EA1-4A0E-AE87-B692911242BB}" dt="2022-10-04T09:09:36.321" v="114" actId="478"/>
          <ac:picMkLst>
            <pc:docMk/>
            <pc:sldMk cId="2024716219" sldId="369"/>
            <ac:picMk id="5" creationId="{8C6F3DB4-8863-45B3-BA57-7305E654E8C1}"/>
          </ac:picMkLst>
        </pc:picChg>
        <pc:picChg chg="add mod">
          <ac:chgData name="Mads Sejerøe Jørgensen" userId="855c9085-062d-4804-b0b4-6ddc3805a0c4" providerId="ADAL" clId="{DBFBE6DB-8EA1-4A0E-AE87-B692911242BB}" dt="2022-10-04T09:10:09.259" v="119" actId="1076"/>
          <ac:picMkLst>
            <pc:docMk/>
            <pc:sldMk cId="2024716219" sldId="369"/>
            <ac:picMk id="6" creationId="{77432862-B8F8-2C43-ADF2-A802E1008552}"/>
          </ac:picMkLst>
        </pc:picChg>
      </pc:sldChg>
      <pc:sldChg chg="modSp mod">
        <pc:chgData name="Mads Sejerøe Jørgensen" userId="855c9085-062d-4804-b0b4-6ddc3805a0c4" providerId="ADAL" clId="{DBFBE6DB-8EA1-4A0E-AE87-B692911242BB}" dt="2022-10-04T09:10:44.644" v="131" actId="1035"/>
        <pc:sldMkLst>
          <pc:docMk/>
          <pc:sldMk cId="3416347119" sldId="370"/>
        </pc:sldMkLst>
        <pc:spChg chg="mod">
          <ac:chgData name="Mads Sejerøe Jørgensen" userId="855c9085-062d-4804-b0b4-6ddc3805a0c4" providerId="ADAL" clId="{DBFBE6DB-8EA1-4A0E-AE87-B692911242BB}" dt="2022-10-04T09:10:44.644" v="131" actId="1035"/>
          <ac:spMkLst>
            <pc:docMk/>
            <pc:sldMk cId="3416347119" sldId="370"/>
            <ac:spMk id="2" creationId="{5BFF607E-8FD1-4FB0-AA6E-1D22F7712F2F}"/>
          </ac:spMkLst>
        </pc:spChg>
      </pc:sldChg>
      <pc:sldChg chg="addSp delSp modSp mod">
        <pc:chgData name="Mads Sejerøe Jørgensen" userId="855c9085-062d-4804-b0b4-6ddc3805a0c4" providerId="ADAL" clId="{DBFBE6DB-8EA1-4A0E-AE87-B692911242BB}" dt="2022-10-04T09:12:17.772" v="141" actId="14100"/>
        <pc:sldMkLst>
          <pc:docMk/>
          <pc:sldMk cId="2967617618" sldId="376"/>
        </pc:sldMkLst>
        <pc:spChg chg="mod">
          <ac:chgData name="Mads Sejerøe Jørgensen" userId="855c9085-062d-4804-b0b4-6ddc3805a0c4" providerId="ADAL" clId="{DBFBE6DB-8EA1-4A0E-AE87-B692911242BB}" dt="2022-10-04T09:12:05.943" v="140" actId="1076"/>
          <ac:spMkLst>
            <pc:docMk/>
            <pc:sldMk cId="2967617618" sldId="376"/>
            <ac:spMk id="5" creationId="{796AA1B6-136B-4EF1-8DD4-76CE14EC29E8}"/>
          </ac:spMkLst>
        </pc:spChg>
        <pc:spChg chg="mod">
          <ac:chgData name="Mads Sejerøe Jørgensen" userId="855c9085-062d-4804-b0b4-6ddc3805a0c4" providerId="ADAL" clId="{DBFBE6DB-8EA1-4A0E-AE87-B692911242BB}" dt="2022-10-04T09:12:17.772" v="141" actId="14100"/>
          <ac:spMkLst>
            <pc:docMk/>
            <pc:sldMk cId="2967617618" sldId="376"/>
            <ac:spMk id="7" creationId="{C23874C7-EF7C-4AA3-B57E-AFBE88162D27}"/>
          </ac:spMkLst>
        </pc:spChg>
        <pc:picChg chg="add mod">
          <ac:chgData name="Mads Sejerøe Jørgensen" userId="855c9085-062d-4804-b0b4-6ddc3805a0c4" providerId="ADAL" clId="{DBFBE6DB-8EA1-4A0E-AE87-B692911242BB}" dt="2022-10-04T09:11:38.725" v="135" actId="14100"/>
          <ac:picMkLst>
            <pc:docMk/>
            <pc:sldMk cId="2967617618" sldId="376"/>
            <ac:picMk id="3" creationId="{FB0A2E23-9054-DE1B-D370-BB8D9C9541A2}"/>
          </ac:picMkLst>
        </pc:picChg>
        <pc:picChg chg="del">
          <ac:chgData name="Mads Sejerøe Jørgensen" userId="855c9085-062d-4804-b0b4-6ddc3805a0c4" providerId="ADAL" clId="{DBFBE6DB-8EA1-4A0E-AE87-B692911242BB}" dt="2022-10-04T09:11:17.176" v="132" actId="478"/>
          <ac:picMkLst>
            <pc:docMk/>
            <pc:sldMk cId="2967617618" sldId="376"/>
            <ac:picMk id="6" creationId="{ABA6429B-9B4B-4098-80AD-B0DFD07F29AC}"/>
          </ac:picMkLst>
        </pc:picChg>
      </pc:sldChg>
      <pc:sldChg chg="modSp mod">
        <pc:chgData name="Mads Sejerøe Jørgensen" userId="855c9085-062d-4804-b0b4-6ddc3805a0c4" providerId="ADAL" clId="{DBFBE6DB-8EA1-4A0E-AE87-B692911242BB}" dt="2022-10-04T09:12:48.949" v="142" actId="120"/>
        <pc:sldMkLst>
          <pc:docMk/>
          <pc:sldMk cId="1596174368" sldId="378"/>
        </pc:sldMkLst>
        <pc:spChg chg="mod">
          <ac:chgData name="Mads Sejerøe Jørgensen" userId="855c9085-062d-4804-b0b4-6ddc3805a0c4" providerId="ADAL" clId="{DBFBE6DB-8EA1-4A0E-AE87-B692911242BB}" dt="2022-10-04T09:12:48.949" v="142" actId="120"/>
          <ac:spMkLst>
            <pc:docMk/>
            <pc:sldMk cId="1596174368" sldId="378"/>
            <ac:spMk id="2" creationId="{FDE08FA8-65BD-494A-94A8-BDB712CC65A8}"/>
          </ac:spMkLst>
        </pc:spChg>
      </pc:sldChg>
      <pc:sldChg chg="addSp delSp modSp mod">
        <pc:chgData name="Mads Sejerøe Jørgensen" userId="855c9085-062d-4804-b0b4-6ddc3805a0c4" providerId="ADAL" clId="{DBFBE6DB-8EA1-4A0E-AE87-B692911242BB}" dt="2022-10-04T09:13:58.224" v="150" actId="1076"/>
        <pc:sldMkLst>
          <pc:docMk/>
          <pc:sldMk cId="680400144" sldId="381"/>
        </pc:sldMkLst>
        <pc:spChg chg="mod">
          <ac:chgData name="Mads Sejerøe Jørgensen" userId="855c9085-062d-4804-b0b4-6ddc3805a0c4" providerId="ADAL" clId="{DBFBE6DB-8EA1-4A0E-AE87-B692911242BB}" dt="2022-10-04T09:13:49.392" v="149" actId="20577"/>
          <ac:spMkLst>
            <pc:docMk/>
            <pc:sldMk cId="680400144" sldId="381"/>
            <ac:spMk id="2" creationId="{509305BA-D9B9-49D6-BFA5-3DC8CDD19029}"/>
          </ac:spMkLst>
        </pc:spChg>
        <pc:picChg chg="add mod">
          <ac:chgData name="Mads Sejerøe Jørgensen" userId="855c9085-062d-4804-b0b4-6ddc3805a0c4" providerId="ADAL" clId="{DBFBE6DB-8EA1-4A0E-AE87-B692911242BB}" dt="2022-10-04T09:13:58.224" v="150" actId="1076"/>
          <ac:picMkLst>
            <pc:docMk/>
            <pc:sldMk cId="680400144" sldId="381"/>
            <ac:picMk id="4" creationId="{1385B86F-76F0-5647-1E70-4D5A062EBD84}"/>
          </ac:picMkLst>
        </pc:picChg>
        <pc:picChg chg="del">
          <ac:chgData name="Mads Sejerøe Jørgensen" userId="855c9085-062d-4804-b0b4-6ddc3805a0c4" providerId="ADAL" clId="{DBFBE6DB-8EA1-4A0E-AE87-B692911242BB}" dt="2022-10-04T09:13:27.038" v="145" actId="478"/>
          <ac:picMkLst>
            <pc:docMk/>
            <pc:sldMk cId="680400144" sldId="381"/>
            <ac:picMk id="6" creationId="{FC7575E4-1D84-452B-9FF8-3A93A3E74781}"/>
          </ac:picMkLst>
        </pc:picChg>
      </pc:sldChg>
      <pc:sldChg chg="modSp mod">
        <pc:chgData name="Mads Sejerøe Jørgensen" userId="855c9085-062d-4804-b0b4-6ddc3805a0c4" providerId="ADAL" clId="{DBFBE6DB-8EA1-4A0E-AE87-B692911242BB}" dt="2022-10-04T09:15:28.694" v="209" actId="20577"/>
        <pc:sldMkLst>
          <pc:docMk/>
          <pc:sldMk cId="1813094777" sldId="383"/>
        </pc:sldMkLst>
        <pc:spChg chg="mod">
          <ac:chgData name="Mads Sejerøe Jørgensen" userId="855c9085-062d-4804-b0b4-6ddc3805a0c4" providerId="ADAL" clId="{DBFBE6DB-8EA1-4A0E-AE87-B692911242BB}" dt="2022-10-04T09:15:28.694" v="209" actId="20577"/>
          <ac:spMkLst>
            <pc:docMk/>
            <pc:sldMk cId="1813094777" sldId="383"/>
            <ac:spMk id="2" creationId="{CDBCEC6A-1509-46C5-A9F8-48BC3F9B084D}"/>
          </ac:spMkLst>
        </pc:spChg>
        <pc:spChg chg="mod">
          <ac:chgData name="Mads Sejerøe Jørgensen" userId="855c9085-062d-4804-b0b4-6ddc3805a0c4" providerId="ADAL" clId="{DBFBE6DB-8EA1-4A0E-AE87-B692911242BB}" dt="2022-10-04T09:15:19.142" v="206" actId="14100"/>
          <ac:spMkLst>
            <pc:docMk/>
            <pc:sldMk cId="1813094777" sldId="383"/>
            <ac:spMk id="7" creationId="{DAF50F57-B295-47C5-9B0E-BAA1B9E80A90}"/>
          </ac:spMkLst>
        </pc:spChg>
      </pc:sldChg>
    </pc:docChg>
  </pc:docChgLst>
  <pc:docChgLst>
    <pc:chgData name="Mads Sejerøe Jørgensen" userId="855c9085-062d-4804-b0b4-6ddc3805a0c4" providerId="ADAL" clId="{EFECD8E6-3733-4AFB-BABA-19BA580CC07C}"/>
    <pc:docChg chg="undo custSel modSld addMainMaster delMainMaster modMainMaster">
      <pc:chgData name="Mads Sejerøe Jørgensen" userId="855c9085-062d-4804-b0b4-6ddc3805a0c4" providerId="ADAL" clId="{EFECD8E6-3733-4AFB-BABA-19BA580CC07C}" dt="2022-09-16T13:22:44.951" v="301" actId="14100"/>
      <pc:docMkLst>
        <pc:docMk/>
      </pc:docMkLst>
      <pc:sldChg chg="modSp mod">
        <pc:chgData name="Mads Sejerøe Jørgensen" userId="855c9085-062d-4804-b0b4-6ddc3805a0c4" providerId="ADAL" clId="{EFECD8E6-3733-4AFB-BABA-19BA580CC07C}" dt="2022-09-16T12:03:58.226" v="3" actId="27636"/>
        <pc:sldMkLst>
          <pc:docMk/>
          <pc:sldMk cId="632865754" sldId="286"/>
        </pc:sldMkLst>
        <pc:spChg chg="mod">
          <ac:chgData name="Mads Sejerøe Jørgensen" userId="855c9085-062d-4804-b0b4-6ddc3805a0c4" providerId="ADAL" clId="{EFECD8E6-3733-4AFB-BABA-19BA580CC07C}" dt="2022-09-16T12:03:58.226" v="3" actId="27636"/>
          <ac:spMkLst>
            <pc:docMk/>
            <pc:sldMk cId="632865754" sldId="286"/>
            <ac:spMk id="3" creationId="{B017D998-4D9B-45BB-A52C-07A9155958CD}"/>
          </ac:spMkLst>
        </pc:spChg>
      </pc:sldChg>
      <pc:sldChg chg="modSp mod">
        <pc:chgData name="Mads Sejerøe Jørgensen" userId="855c9085-062d-4804-b0b4-6ddc3805a0c4" providerId="ADAL" clId="{EFECD8E6-3733-4AFB-BABA-19BA580CC07C}" dt="2022-09-16T12:24:07.953" v="131" actId="20577"/>
        <pc:sldMkLst>
          <pc:docMk/>
          <pc:sldMk cId="2805953377" sldId="297"/>
        </pc:sldMkLst>
        <pc:spChg chg="mod">
          <ac:chgData name="Mads Sejerøe Jørgensen" userId="855c9085-062d-4804-b0b4-6ddc3805a0c4" providerId="ADAL" clId="{EFECD8E6-3733-4AFB-BABA-19BA580CC07C}" dt="2022-09-16T12:24:07.953" v="131" actId="20577"/>
          <ac:spMkLst>
            <pc:docMk/>
            <pc:sldMk cId="2805953377" sldId="297"/>
            <ac:spMk id="3" creationId="{E5D08E1E-79D1-4F5D-B14E-623573AFE9B6}"/>
          </ac:spMkLst>
        </pc:spChg>
      </pc:sldChg>
      <pc:sldChg chg="delSp modSp mod">
        <pc:chgData name="Mads Sejerøe Jørgensen" userId="855c9085-062d-4804-b0b4-6ddc3805a0c4" providerId="ADAL" clId="{EFECD8E6-3733-4AFB-BABA-19BA580CC07C}" dt="2022-09-16T13:22:44.951" v="301" actId="14100"/>
        <pc:sldMkLst>
          <pc:docMk/>
          <pc:sldMk cId="285492131" sldId="301"/>
        </pc:sldMkLst>
        <pc:spChg chg="mod">
          <ac:chgData name="Mads Sejerøe Jørgensen" userId="855c9085-062d-4804-b0b4-6ddc3805a0c4" providerId="ADAL" clId="{EFECD8E6-3733-4AFB-BABA-19BA580CC07C}" dt="2022-09-16T13:22:44.951" v="301" actId="14100"/>
          <ac:spMkLst>
            <pc:docMk/>
            <pc:sldMk cId="285492131" sldId="301"/>
            <ac:spMk id="3" creationId="{BF77F625-84D1-4F00-B146-69EA68AD0AB7}"/>
          </ac:spMkLst>
        </pc:spChg>
        <pc:picChg chg="del">
          <ac:chgData name="Mads Sejerøe Jørgensen" userId="855c9085-062d-4804-b0b4-6ddc3805a0c4" providerId="ADAL" clId="{EFECD8E6-3733-4AFB-BABA-19BA580CC07C}" dt="2022-09-16T13:21:29.844" v="293" actId="478"/>
          <ac:picMkLst>
            <pc:docMk/>
            <pc:sldMk cId="285492131" sldId="301"/>
            <ac:picMk id="1026" creationId="{52342197-B33D-48AE-8F5A-D6304E4A2D27}"/>
          </ac:picMkLst>
        </pc:picChg>
      </pc:sldChg>
      <pc:sldChg chg="modSp mod">
        <pc:chgData name="Mads Sejerøe Jørgensen" userId="855c9085-062d-4804-b0b4-6ddc3805a0c4" providerId="ADAL" clId="{EFECD8E6-3733-4AFB-BABA-19BA580CC07C}" dt="2022-09-16T13:15:50.789" v="218" actId="14100"/>
        <pc:sldMkLst>
          <pc:docMk/>
          <pc:sldMk cId="2715181995" sldId="303"/>
        </pc:sldMkLst>
        <pc:spChg chg="mod">
          <ac:chgData name="Mads Sejerøe Jørgensen" userId="855c9085-062d-4804-b0b4-6ddc3805a0c4" providerId="ADAL" clId="{EFECD8E6-3733-4AFB-BABA-19BA580CC07C}" dt="2022-09-16T13:15:50.789" v="218" actId="14100"/>
          <ac:spMkLst>
            <pc:docMk/>
            <pc:sldMk cId="2715181995" sldId="303"/>
            <ac:spMk id="3" creationId="{43256A96-07A7-431A-98A0-1C9E98CEC842}"/>
          </ac:spMkLst>
        </pc:spChg>
      </pc:sldChg>
      <pc:sldChg chg="modSp mod">
        <pc:chgData name="Mads Sejerøe Jørgensen" userId="855c9085-062d-4804-b0b4-6ddc3805a0c4" providerId="ADAL" clId="{EFECD8E6-3733-4AFB-BABA-19BA580CC07C}" dt="2022-09-16T13:14:10.394" v="211" actId="20577"/>
        <pc:sldMkLst>
          <pc:docMk/>
          <pc:sldMk cId="4012449160" sldId="305"/>
        </pc:sldMkLst>
        <pc:spChg chg="mod">
          <ac:chgData name="Mads Sejerøe Jørgensen" userId="855c9085-062d-4804-b0b4-6ddc3805a0c4" providerId="ADAL" clId="{EFECD8E6-3733-4AFB-BABA-19BA580CC07C}" dt="2022-09-16T13:14:10.394" v="211" actId="20577"/>
          <ac:spMkLst>
            <pc:docMk/>
            <pc:sldMk cId="4012449160" sldId="305"/>
            <ac:spMk id="3" creationId="{BCB831D1-4E7A-40D3-8FD4-2775E2E00CA7}"/>
          </ac:spMkLst>
        </pc:spChg>
      </pc:sldChg>
      <pc:sldChg chg="modSp">
        <pc:chgData name="Mads Sejerøe Jørgensen" userId="855c9085-062d-4804-b0b4-6ddc3805a0c4" providerId="ADAL" clId="{EFECD8E6-3733-4AFB-BABA-19BA580CC07C}" dt="2022-09-16T12:05:12.130" v="14" actId="14100"/>
        <pc:sldMkLst>
          <pc:docMk/>
          <pc:sldMk cId="1700079023" sldId="326"/>
        </pc:sldMkLst>
        <pc:picChg chg="mod">
          <ac:chgData name="Mads Sejerøe Jørgensen" userId="855c9085-062d-4804-b0b4-6ddc3805a0c4" providerId="ADAL" clId="{EFECD8E6-3733-4AFB-BABA-19BA580CC07C}" dt="2022-09-16T12:05:12.130" v="14" actId="14100"/>
          <ac:picMkLst>
            <pc:docMk/>
            <pc:sldMk cId="1700079023" sldId="326"/>
            <ac:picMk id="4100" creationId="{6A5D8DE9-A701-4750-8ADE-0B2088EB656A}"/>
          </ac:picMkLst>
        </pc:picChg>
      </pc:sldChg>
      <pc:sldChg chg="modSp mod">
        <pc:chgData name="Mads Sejerøe Jørgensen" userId="855c9085-062d-4804-b0b4-6ddc3805a0c4" providerId="ADAL" clId="{EFECD8E6-3733-4AFB-BABA-19BA580CC07C}" dt="2022-09-16T13:11:54.429" v="198" actId="14100"/>
        <pc:sldMkLst>
          <pc:docMk/>
          <pc:sldMk cId="2174924963" sldId="333"/>
        </pc:sldMkLst>
        <pc:spChg chg="mod">
          <ac:chgData name="Mads Sejerøe Jørgensen" userId="855c9085-062d-4804-b0b4-6ddc3805a0c4" providerId="ADAL" clId="{EFECD8E6-3733-4AFB-BABA-19BA580CC07C}" dt="2022-09-16T13:11:54.429" v="198" actId="14100"/>
          <ac:spMkLst>
            <pc:docMk/>
            <pc:sldMk cId="2174924963" sldId="333"/>
            <ac:spMk id="7" creationId="{ABEC61F7-07E4-4CF8-A36E-3A4FE9788F45}"/>
          </ac:spMkLst>
        </pc:spChg>
      </pc:sldChg>
      <pc:sldChg chg="modSp mod">
        <pc:chgData name="Mads Sejerøe Jørgensen" userId="855c9085-062d-4804-b0b4-6ddc3805a0c4" providerId="ADAL" clId="{EFECD8E6-3733-4AFB-BABA-19BA580CC07C}" dt="2022-09-16T13:16:11.468" v="220" actId="404"/>
        <pc:sldMkLst>
          <pc:docMk/>
          <pc:sldMk cId="3173724634" sldId="336"/>
        </pc:sldMkLst>
        <pc:spChg chg="mod">
          <ac:chgData name="Mads Sejerøe Jørgensen" userId="855c9085-062d-4804-b0b4-6ddc3805a0c4" providerId="ADAL" clId="{EFECD8E6-3733-4AFB-BABA-19BA580CC07C}" dt="2022-09-16T13:16:11.468" v="220" actId="404"/>
          <ac:spMkLst>
            <pc:docMk/>
            <pc:sldMk cId="3173724634" sldId="336"/>
            <ac:spMk id="3" creationId="{6C1B9618-D4EC-41C8-9C01-201A436D81CC}"/>
          </ac:spMkLst>
        </pc:spChg>
      </pc:sldChg>
      <pc:sldChg chg="delSp modSp mod">
        <pc:chgData name="Mads Sejerøe Jørgensen" userId="855c9085-062d-4804-b0b4-6ddc3805a0c4" providerId="ADAL" clId="{EFECD8E6-3733-4AFB-BABA-19BA580CC07C}" dt="2022-09-16T12:25:14.062" v="140" actId="14100"/>
        <pc:sldMkLst>
          <pc:docMk/>
          <pc:sldMk cId="3475620731" sldId="337"/>
        </pc:sldMkLst>
        <pc:spChg chg="mod">
          <ac:chgData name="Mads Sejerøe Jørgensen" userId="855c9085-062d-4804-b0b4-6ddc3805a0c4" providerId="ADAL" clId="{EFECD8E6-3733-4AFB-BABA-19BA580CC07C}" dt="2022-09-16T12:25:14.062" v="140" actId="14100"/>
          <ac:spMkLst>
            <pc:docMk/>
            <pc:sldMk cId="3475620731" sldId="337"/>
            <ac:spMk id="2" creationId="{9B134088-87A9-49A7-9009-EBF708EF4FF0}"/>
          </ac:spMkLst>
        </pc:spChg>
        <pc:spChg chg="del mod">
          <ac:chgData name="Mads Sejerøe Jørgensen" userId="855c9085-062d-4804-b0b4-6ddc3805a0c4" providerId="ADAL" clId="{EFECD8E6-3733-4AFB-BABA-19BA580CC07C}" dt="2022-09-16T12:24:58.706" v="138" actId="478"/>
          <ac:spMkLst>
            <pc:docMk/>
            <pc:sldMk cId="3475620731" sldId="337"/>
            <ac:spMk id="3" creationId="{E5D08E1E-79D1-4F5D-B14E-623573AFE9B6}"/>
          </ac:spMkLst>
        </pc:spChg>
        <pc:picChg chg="mod">
          <ac:chgData name="Mads Sejerøe Jørgensen" userId="855c9085-062d-4804-b0b4-6ddc3805a0c4" providerId="ADAL" clId="{EFECD8E6-3733-4AFB-BABA-19BA580CC07C}" dt="2022-09-16T12:25:05.212" v="139" actId="1076"/>
          <ac:picMkLst>
            <pc:docMk/>
            <pc:sldMk cId="3475620731" sldId="337"/>
            <ac:picMk id="1028" creationId="{372C8A4C-2825-4E0F-9D65-398D4A8BD9DC}"/>
          </ac:picMkLst>
        </pc:picChg>
      </pc:sldChg>
      <pc:sldChg chg="addSp modSp mod">
        <pc:chgData name="Mads Sejerøe Jørgensen" userId="855c9085-062d-4804-b0b4-6ddc3805a0c4" providerId="ADAL" clId="{EFECD8E6-3733-4AFB-BABA-19BA580CC07C}" dt="2022-09-16T12:19:51.932" v="85" actId="948"/>
        <pc:sldMkLst>
          <pc:docMk/>
          <pc:sldMk cId="3980754233" sldId="339"/>
        </pc:sldMkLst>
        <pc:spChg chg="mod">
          <ac:chgData name="Mads Sejerøe Jørgensen" userId="855c9085-062d-4804-b0b4-6ddc3805a0c4" providerId="ADAL" clId="{EFECD8E6-3733-4AFB-BABA-19BA580CC07C}" dt="2022-09-16T12:17:39.228" v="18" actId="14100"/>
          <ac:spMkLst>
            <pc:docMk/>
            <pc:sldMk cId="3980754233" sldId="339"/>
            <ac:spMk id="5" creationId="{56C1C850-C541-4F0A-A7EB-1A6A3CDAF60E}"/>
          </ac:spMkLst>
        </pc:spChg>
        <pc:spChg chg="add mod">
          <ac:chgData name="Mads Sejerøe Jørgensen" userId="855c9085-062d-4804-b0b4-6ddc3805a0c4" providerId="ADAL" clId="{EFECD8E6-3733-4AFB-BABA-19BA580CC07C}" dt="2022-09-16T12:19:51.932" v="85" actId="948"/>
          <ac:spMkLst>
            <pc:docMk/>
            <pc:sldMk cId="3980754233" sldId="339"/>
            <ac:spMk id="8" creationId="{D498443B-967E-CCC6-1B17-222F6E404BBE}"/>
          </ac:spMkLst>
        </pc:spChg>
      </pc:sldChg>
      <pc:sldChg chg="modSp mod">
        <pc:chgData name="Mads Sejerøe Jørgensen" userId="855c9085-062d-4804-b0b4-6ddc3805a0c4" providerId="ADAL" clId="{EFECD8E6-3733-4AFB-BABA-19BA580CC07C}" dt="2022-09-16T13:15:08.023" v="212" actId="404"/>
        <pc:sldMkLst>
          <pc:docMk/>
          <pc:sldMk cId="2623863374" sldId="348"/>
        </pc:sldMkLst>
        <pc:spChg chg="mod">
          <ac:chgData name="Mads Sejerøe Jørgensen" userId="855c9085-062d-4804-b0b4-6ddc3805a0c4" providerId="ADAL" clId="{EFECD8E6-3733-4AFB-BABA-19BA580CC07C}" dt="2022-09-16T13:15:08.023" v="212" actId="404"/>
          <ac:spMkLst>
            <pc:docMk/>
            <pc:sldMk cId="2623863374" sldId="348"/>
            <ac:spMk id="5" creationId="{80D9F9F3-3869-4F75-B6D3-F0AFCBDC6F29}"/>
          </ac:spMkLst>
        </pc:spChg>
      </pc:sldChg>
      <pc:sldChg chg="modSp mod">
        <pc:chgData name="Mads Sejerøe Jørgensen" userId="855c9085-062d-4804-b0b4-6ddc3805a0c4" providerId="ADAL" clId="{EFECD8E6-3733-4AFB-BABA-19BA580CC07C}" dt="2022-09-16T13:11:16.140" v="191" actId="120"/>
        <pc:sldMkLst>
          <pc:docMk/>
          <pc:sldMk cId="2514659845" sldId="360"/>
        </pc:sldMkLst>
        <pc:spChg chg="mod">
          <ac:chgData name="Mads Sejerøe Jørgensen" userId="855c9085-062d-4804-b0b4-6ddc3805a0c4" providerId="ADAL" clId="{EFECD8E6-3733-4AFB-BABA-19BA580CC07C}" dt="2022-09-16T13:11:16.140" v="191" actId="120"/>
          <ac:spMkLst>
            <pc:docMk/>
            <pc:sldMk cId="2514659845" sldId="360"/>
            <ac:spMk id="2" creationId="{0FF3A208-7638-4CA9-8FC4-C620939BD219}"/>
          </ac:spMkLst>
        </pc:spChg>
        <pc:spChg chg="mod">
          <ac:chgData name="Mads Sejerøe Jørgensen" userId="855c9085-062d-4804-b0b4-6ddc3805a0c4" providerId="ADAL" clId="{EFECD8E6-3733-4AFB-BABA-19BA580CC07C}" dt="2022-09-16T12:38:10.385" v="188" actId="14100"/>
          <ac:spMkLst>
            <pc:docMk/>
            <pc:sldMk cId="2514659845" sldId="360"/>
            <ac:spMk id="3" creationId="{BCB831D1-4E7A-40D3-8FD4-2775E2E00CA7}"/>
          </ac:spMkLst>
        </pc:spChg>
        <pc:picChg chg="mod">
          <ac:chgData name="Mads Sejerøe Jørgensen" userId="855c9085-062d-4804-b0b4-6ddc3805a0c4" providerId="ADAL" clId="{EFECD8E6-3733-4AFB-BABA-19BA580CC07C}" dt="2022-09-16T12:38:15.688" v="189" actId="1076"/>
          <ac:picMkLst>
            <pc:docMk/>
            <pc:sldMk cId="2514659845" sldId="360"/>
            <ac:picMk id="2050" creationId="{86310A4D-3515-4D15-9B09-9E667963B2B1}"/>
          </ac:picMkLst>
        </pc:picChg>
      </pc:sldChg>
      <pc:sldChg chg="modSp mod">
        <pc:chgData name="Mads Sejerøe Jørgensen" userId="855c9085-062d-4804-b0b4-6ddc3805a0c4" providerId="ADAL" clId="{EFECD8E6-3733-4AFB-BABA-19BA580CC07C}" dt="2022-09-16T12:37:14.476" v="183" actId="27636"/>
        <pc:sldMkLst>
          <pc:docMk/>
          <pc:sldMk cId="4245668126" sldId="366"/>
        </pc:sldMkLst>
        <pc:spChg chg="mod">
          <ac:chgData name="Mads Sejerøe Jørgensen" userId="855c9085-062d-4804-b0b4-6ddc3805a0c4" providerId="ADAL" clId="{EFECD8E6-3733-4AFB-BABA-19BA580CC07C}" dt="2022-09-16T12:37:14.476" v="183" actId="27636"/>
          <ac:spMkLst>
            <pc:docMk/>
            <pc:sldMk cId="4245668126" sldId="366"/>
            <ac:spMk id="3" creationId="{D99B2956-1A34-4986-8E63-4741ABA859D3}"/>
          </ac:spMkLst>
        </pc:spChg>
        <pc:picChg chg="mod">
          <ac:chgData name="Mads Sejerøe Jørgensen" userId="855c9085-062d-4804-b0b4-6ddc3805a0c4" providerId="ADAL" clId="{EFECD8E6-3733-4AFB-BABA-19BA580CC07C}" dt="2022-09-16T12:35:28.148" v="168" actId="14100"/>
          <ac:picMkLst>
            <pc:docMk/>
            <pc:sldMk cId="4245668126" sldId="366"/>
            <ac:picMk id="7" creationId="{36BD7314-564F-444A-AA0C-CB95E6D79779}"/>
          </ac:picMkLst>
        </pc:picChg>
      </pc:sldChg>
      <pc:sldChg chg="modSp mod">
        <pc:chgData name="Mads Sejerøe Jørgensen" userId="855c9085-062d-4804-b0b4-6ddc3805a0c4" providerId="ADAL" clId="{EFECD8E6-3733-4AFB-BABA-19BA580CC07C}" dt="2022-09-16T12:36:11.807" v="172" actId="1076"/>
        <pc:sldMkLst>
          <pc:docMk/>
          <pc:sldMk cId="2069557417" sldId="367"/>
        </pc:sldMkLst>
        <pc:spChg chg="mod">
          <ac:chgData name="Mads Sejerøe Jørgensen" userId="855c9085-062d-4804-b0b4-6ddc3805a0c4" providerId="ADAL" clId="{EFECD8E6-3733-4AFB-BABA-19BA580CC07C}" dt="2022-09-16T12:35:59.082" v="171" actId="20577"/>
          <ac:spMkLst>
            <pc:docMk/>
            <pc:sldMk cId="2069557417" sldId="367"/>
            <ac:spMk id="3" creationId="{E5D08E1E-79D1-4F5D-B14E-623573AFE9B6}"/>
          </ac:spMkLst>
        </pc:spChg>
        <pc:picChg chg="mod">
          <ac:chgData name="Mads Sejerøe Jørgensen" userId="855c9085-062d-4804-b0b4-6ddc3805a0c4" providerId="ADAL" clId="{EFECD8E6-3733-4AFB-BABA-19BA580CC07C}" dt="2022-09-16T12:36:11.807" v="172" actId="1076"/>
          <ac:picMkLst>
            <pc:docMk/>
            <pc:sldMk cId="2069557417" sldId="367"/>
            <ac:picMk id="7" creationId="{476EDC84-3457-4915-BEF6-AFF9E0B83EDA}"/>
          </ac:picMkLst>
        </pc:picChg>
      </pc:sldChg>
      <pc:sldChg chg="modSp mod">
        <pc:chgData name="Mads Sejerøe Jørgensen" userId="855c9085-062d-4804-b0b4-6ddc3805a0c4" providerId="ADAL" clId="{EFECD8E6-3733-4AFB-BABA-19BA580CC07C}" dt="2022-09-16T12:24:20.223" v="135" actId="27636"/>
        <pc:sldMkLst>
          <pc:docMk/>
          <pc:sldMk cId="1814961657" sldId="368"/>
        </pc:sldMkLst>
        <pc:spChg chg="mod">
          <ac:chgData name="Mads Sejerøe Jørgensen" userId="855c9085-062d-4804-b0b4-6ddc3805a0c4" providerId="ADAL" clId="{EFECD8E6-3733-4AFB-BABA-19BA580CC07C}" dt="2022-09-16T12:24:20.223" v="135" actId="27636"/>
          <ac:spMkLst>
            <pc:docMk/>
            <pc:sldMk cId="1814961657" sldId="368"/>
            <ac:spMk id="3" creationId="{E5D08E1E-79D1-4F5D-B14E-623573AFE9B6}"/>
          </ac:spMkLst>
        </pc:spChg>
      </pc:sldChg>
      <pc:sldChg chg="modSp mod">
        <pc:chgData name="Mads Sejerøe Jørgensen" userId="855c9085-062d-4804-b0b4-6ddc3805a0c4" providerId="ADAL" clId="{EFECD8E6-3733-4AFB-BABA-19BA580CC07C}" dt="2022-09-16T13:18:15.163" v="245" actId="404"/>
        <pc:sldMkLst>
          <pc:docMk/>
          <pc:sldMk cId="3416347119" sldId="370"/>
        </pc:sldMkLst>
        <pc:spChg chg="mod">
          <ac:chgData name="Mads Sejerøe Jørgensen" userId="855c9085-062d-4804-b0b4-6ddc3805a0c4" providerId="ADAL" clId="{EFECD8E6-3733-4AFB-BABA-19BA580CC07C}" dt="2022-09-16T13:18:15.163" v="245" actId="404"/>
          <ac:spMkLst>
            <pc:docMk/>
            <pc:sldMk cId="3416347119" sldId="370"/>
            <ac:spMk id="3" creationId="{43256A96-07A7-431A-98A0-1C9E98CEC842}"/>
          </ac:spMkLst>
        </pc:spChg>
      </pc:sldChg>
      <pc:sldChg chg="modSp mod">
        <pc:chgData name="Mads Sejerøe Jørgensen" userId="855c9085-062d-4804-b0b4-6ddc3805a0c4" providerId="ADAL" clId="{EFECD8E6-3733-4AFB-BABA-19BA580CC07C}" dt="2022-09-16T13:19:16.385" v="251" actId="14100"/>
        <pc:sldMkLst>
          <pc:docMk/>
          <pc:sldMk cId="2967617618" sldId="376"/>
        </pc:sldMkLst>
        <pc:spChg chg="mod">
          <ac:chgData name="Mads Sejerøe Jørgensen" userId="855c9085-062d-4804-b0b4-6ddc3805a0c4" providerId="ADAL" clId="{EFECD8E6-3733-4AFB-BABA-19BA580CC07C}" dt="2022-09-16T13:19:16.385" v="251" actId="14100"/>
          <ac:spMkLst>
            <pc:docMk/>
            <pc:sldMk cId="2967617618" sldId="376"/>
            <ac:spMk id="7" creationId="{C23874C7-EF7C-4AA3-B57E-AFBE88162D27}"/>
          </ac:spMkLst>
        </pc:spChg>
      </pc:sldChg>
      <pc:sldChg chg="modSp mod">
        <pc:chgData name="Mads Sejerøe Jørgensen" userId="855c9085-062d-4804-b0b4-6ddc3805a0c4" providerId="ADAL" clId="{EFECD8E6-3733-4AFB-BABA-19BA580CC07C}" dt="2022-09-16T13:21:15.025" v="292" actId="27636"/>
        <pc:sldMkLst>
          <pc:docMk/>
          <pc:sldMk cId="2623270209" sldId="379"/>
        </pc:sldMkLst>
        <pc:spChg chg="mod">
          <ac:chgData name="Mads Sejerøe Jørgensen" userId="855c9085-062d-4804-b0b4-6ddc3805a0c4" providerId="ADAL" clId="{EFECD8E6-3733-4AFB-BABA-19BA580CC07C}" dt="2022-09-16T13:21:15.025" v="292" actId="27636"/>
          <ac:spMkLst>
            <pc:docMk/>
            <pc:sldMk cId="2623270209" sldId="379"/>
            <ac:spMk id="3" creationId="{69192672-5522-4DE4-B5A1-285945803AD2}"/>
          </ac:spMkLst>
        </pc:spChg>
      </pc:sldChg>
      <pc:sldChg chg="modSp mod">
        <pc:chgData name="Mads Sejerøe Jørgensen" userId="855c9085-062d-4804-b0b4-6ddc3805a0c4" providerId="ADAL" clId="{EFECD8E6-3733-4AFB-BABA-19BA580CC07C}" dt="2022-09-16T13:20:48.403" v="285" actId="14100"/>
        <pc:sldMkLst>
          <pc:docMk/>
          <pc:sldMk cId="2608356193" sldId="380"/>
        </pc:sldMkLst>
        <pc:spChg chg="mod">
          <ac:chgData name="Mads Sejerøe Jørgensen" userId="855c9085-062d-4804-b0b4-6ddc3805a0c4" providerId="ADAL" clId="{EFECD8E6-3733-4AFB-BABA-19BA580CC07C}" dt="2022-09-16T13:20:48.403" v="285" actId="14100"/>
          <ac:spMkLst>
            <pc:docMk/>
            <pc:sldMk cId="2608356193" sldId="380"/>
            <ac:spMk id="3" creationId="{69192672-5522-4DE4-B5A1-285945803AD2}"/>
          </ac:spMkLst>
        </pc:spChg>
      </pc:sldChg>
      <pc:sldChg chg="modSp mod">
        <pc:chgData name="Mads Sejerøe Jørgensen" userId="855c9085-062d-4804-b0b4-6ddc3805a0c4" providerId="ADAL" clId="{EFECD8E6-3733-4AFB-BABA-19BA580CC07C}" dt="2022-09-16T13:19:58.414" v="280" actId="1036"/>
        <pc:sldMkLst>
          <pc:docMk/>
          <pc:sldMk cId="453694985" sldId="387"/>
        </pc:sldMkLst>
        <pc:spChg chg="mod">
          <ac:chgData name="Mads Sejerøe Jørgensen" userId="855c9085-062d-4804-b0b4-6ddc3805a0c4" providerId="ADAL" clId="{EFECD8E6-3733-4AFB-BABA-19BA580CC07C}" dt="2022-09-16T13:19:58.414" v="280" actId="1036"/>
          <ac:spMkLst>
            <pc:docMk/>
            <pc:sldMk cId="453694985" sldId="387"/>
            <ac:spMk id="2" creationId="{410E6933-EEE9-42A2-A343-F54AAB3C0728}"/>
          </ac:spMkLst>
        </pc:spChg>
      </pc:sldChg>
      <pc:sldChg chg="modSp mod">
        <pc:chgData name="Mads Sejerøe Jørgensen" userId="855c9085-062d-4804-b0b4-6ddc3805a0c4" providerId="ADAL" clId="{EFECD8E6-3733-4AFB-BABA-19BA580CC07C}" dt="2022-09-16T12:34:17.573" v="166" actId="1036"/>
        <pc:sldMkLst>
          <pc:docMk/>
          <pc:sldMk cId="1122519336" sldId="389"/>
        </pc:sldMkLst>
        <pc:spChg chg="mod">
          <ac:chgData name="Mads Sejerøe Jørgensen" userId="855c9085-062d-4804-b0b4-6ddc3805a0c4" providerId="ADAL" clId="{EFECD8E6-3733-4AFB-BABA-19BA580CC07C}" dt="2022-09-16T12:34:17.573" v="166" actId="1036"/>
          <ac:spMkLst>
            <pc:docMk/>
            <pc:sldMk cId="1122519336" sldId="389"/>
            <ac:spMk id="2" creationId="{46B146CC-4CB3-4D6E-AF88-ECB5AA179933}"/>
          </ac:spMkLst>
        </pc:spChg>
      </pc:sldChg>
      <pc:sldChg chg="modSp mod">
        <pc:chgData name="Mads Sejerøe Jørgensen" userId="855c9085-062d-4804-b0b4-6ddc3805a0c4" providerId="ADAL" clId="{EFECD8E6-3733-4AFB-BABA-19BA580CC07C}" dt="2022-09-16T13:17:54.296" v="240" actId="1036"/>
        <pc:sldMkLst>
          <pc:docMk/>
          <pc:sldMk cId="4204146280" sldId="391"/>
        </pc:sldMkLst>
        <pc:spChg chg="mod">
          <ac:chgData name="Mads Sejerøe Jørgensen" userId="855c9085-062d-4804-b0b4-6ddc3805a0c4" providerId="ADAL" clId="{EFECD8E6-3733-4AFB-BABA-19BA580CC07C}" dt="2022-09-16T13:17:54.296" v="240" actId="1036"/>
          <ac:spMkLst>
            <pc:docMk/>
            <pc:sldMk cId="4204146280" sldId="391"/>
            <ac:spMk id="4" creationId="{9B7E1290-4ADC-4403-8C83-F8756F652DA9}"/>
          </ac:spMkLst>
        </pc:spChg>
      </pc:sldChg>
      <pc:sldMasterChg chg="addSldLayout modSldLayout">
        <pc:chgData name="Mads Sejerøe Jørgensen" userId="855c9085-062d-4804-b0b4-6ddc3805a0c4" providerId="ADAL" clId="{EFECD8E6-3733-4AFB-BABA-19BA580CC07C}" dt="2022-09-16T12:23:10.484" v="123" actId="2711"/>
        <pc:sldMasterMkLst>
          <pc:docMk/>
          <pc:sldMasterMk cId="2511441982" sldId="2147483660"/>
        </pc:sldMasterMkLst>
        <pc:sldLayoutChg chg="addSp modSp new mod">
          <pc:chgData name="Mads Sejerøe Jørgensen" userId="855c9085-062d-4804-b0b4-6ddc3805a0c4" providerId="ADAL" clId="{EFECD8E6-3733-4AFB-BABA-19BA580CC07C}" dt="2022-09-16T12:23:10.484" v="123" actId="2711"/>
          <pc:sldLayoutMkLst>
            <pc:docMk/>
            <pc:sldMasterMk cId="2511441982" sldId="2147483660"/>
            <pc:sldLayoutMk cId="2535144634" sldId="2147483672"/>
          </pc:sldLayoutMkLst>
          <pc:spChg chg="mod">
            <ac:chgData name="Mads Sejerøe Jørgensen" userId="855c9085-062d-4804-b0b4-6ddc3805a0c4" providerId="ADAL" clId="{EFECD8E6-3733-4AFB-BABA-19BA580CC07C}" dt="2022-09-16T12:21:32.558" v="89" actId="120"/>
            <ac:spMkLst>
              <pc:docMk/>
              <pc:sldMasterMk cId="2511441982" sldId="2147483660"/>
              <pc:sldLayoutMk cId="2535144634" sldId="2147483672"/>
              <ac:spMk id="2" creationId="{A8B1463E-EB42-81CB-CA04-2F68232EFC54}"/>
            </ac:spMkLst>
          </pc:spChg>
          <pc:spChg chg="add mod">
            <ac:chgData name="Mads Sejerøe Jørgensen" userId="855c9085-062d-4804-b0b4-6ddc3805a0c4" providerId="ADAL" clId="{EFECD8E6-3733-4AFB-BABA-19BA580CC07C}" dt="2022-09-16T12:22:08.310" v="100" actId="20577"/>
            <ac:spMkLst>
              <pc:docMk/>
              <pc:sldMasterMk cId="2511441982" sldId="2147483660"/>
              <pc:sldLayoutMk cId="2535144634" sldId="2147483672"/>
              <ac:spMk id="6" creationId="{D00C4887-FE1C-B2BE-304A-7A7D17CDE584}"/>
            </ac:spMkLst>
          </pc:spChg>
          <pc:spChg chg="add mod">
            <ac:chgData name="Mads Sejerøe Jørgensen" userId="855c9085-062d-4804-b0b4-6ddc3805a0c4" providerId="ADAL" clId="{EFECD8E6-3733-4AFB-BABA-19BA580CC07C}" dt="2022-09-16T12:23:10.484" v="123" actId="2711"/>
            <ac:spMkLst>
              <pc:docMk/>
              <pc:sldMasterMk cId="2511441982" sldId="2147483660"/>
              <pc:sldLayoutMk cId="2535144634" sldId="2147483672"/>
              <ac:spMk id="7" creationId="{6A764AEF-1311-3B8A-0CB5-85CFB5DB9A6B}"/>
            </ac:spMkLst>
          </pc:spChg>
        </pc:sldLayoutChg>
      </pc:sldMasterChg>
      <pc:sldMasterChg chg="new del mod addSldLayout delSldLayout">
        <pc:chgData name="Mads Sejerøe Jørgensen" userId="855c9085-062d-4804-b0b4-6ddc3805a0c4" providerId="ADAL" clId="{EFECD8E6-3733-4AFB-BABA-19BA580CC07C}" dt="2022-09-16T12:21:18.132" v="87" actId="6938"/>
        <pc:sldMasterMkLst>
          <pc:docMk/>
          <pc:sldMasterMk cId="2857433897" sldId="2147483672"/>
        </pc:sldMasterMkLst>
        <pc:sldLayoutChg chg="new del replId">
          <pc:chgData name="Mads Sejerøe Jørgensen" userId="855c9085-062d-4804-b0b4-6ddc3805a0c4" providerId="ADAL" clId="{EFECD8E6-3733-4AFB-BABA-19BA580CC07C}" dt="2022-09-16T12:21:18.132" v="87" actId="6938"/>
          <pc:sldLayoutMkLst>
            <pc:docMk/>
            <pc:sldMasterMk cId="2857433897" sldId="2147483672"/>
            <pc:sldLayoutMk cId="2748314850" sldId="2147483673"/>
          </pc:sldLayoutMkLst>
        </pc:sldLayoutChg>
        <pc:sldLayoutChg chg="new del replId">
          <pc:chgData name="Mads Sejerøe Jørgensen" userId="855c9085-062d-4804-b0b4-6ddc3805a0c4" providerId="ADAL" clId="{EFECD8E6-3733-4AFB-BABA-19BA580CC07C}" dt="2022-09-16T12:21:18.132" v="87" actId="6938"/>
          <pc:sldLayoutMkLst>
            <pc:docMk/>
            <pc:sldMasterMk cId="2857433897" sldId="2147483672"/>
            <pc:sldLayoutMk cId="3127729653" sldId="2147483674"/>
          </pc:sldLayoutMkLst>
        </pc:sldLayoutChg>
        <pc:sldLayoutChg chg="new del replId">
          <pc:chgData name="Mads Sejerøe Jørgensen" userId="855c9085-062d-4804-b0b4-6ddc3805a0c4" providerId="ADAL" clId="{EFECD8E6-3733-4AFB-BABA-19BA580CC07C}" dt="2022-09-16T12:21:18.132" v="87" actId="6938"/>
          <pc:sldLayoutMkLst>
            <pc:docMk/>
            <pc:sldMasterMk cId="2857433897" sldId="2147483672"/>
            <pc:sldLayoutMk cId="948501677" sldId="2147483675"/>
          </pc:sldLayoutMkLst>
        </pc:sldLayoutChg>
        <pc:sldLayoutChg chg="new del replId">
          <pc:chgData name="Mads Sejerøe Jørgensen" userId="855c9085-062d-4804-b0b4-6ddc3805a0c4" providerId="ADAL" clId="{EFECD8E6-3733-4AFB-BABA-19BA580CC07C}" dt="2022-09-16T12:21:18.132" v="87" actId="6938"/>
          <pc:sldLayoutMkLst>
            <pc:docMk/>
            <pc:sldMasterMk cId="2857433897" sldId="2147483672"/>
            <pc:sldLayoutMk cId="1084201476" sldId="2147483676"/>
          </pc:sldLayoutMkLst>
        </pc:sldLayoutChg>
        <pc:sldLayoutChg chg="new del replId">
          <pc:chgData name="Mads Sejerøe Jørgensen" userId="855c9085-062d-4804-b0b4-6ddc3805a0c4" providerId="ADAL" clId="{EFECD8E6-3733-4AFB-BABA-19BA580CC07C}" dt="2022-09-16T12:21:18.132" v="87" actId="6938"/>
          <pc:sldLayoutMkLst>
            <pc:docMk/>
            <pc:sldMasterMk cId="2857433897" sldId="2147483672"/>
            <pc:sldLayoutMk cId="2450156932" sldId="2147483677"/>
          </pc:sldLayoutMkLst>
        </pc:sldLayoutChg>
        <pc:sldLayoutChg chg="new del replId">
          <pc:chgData name="Mads Sejerøe Jørgensen" userId="855c9085-062d-4804-b0b4-6ddc3805a0c4" providerId="ADAL" clId="{EFECD8E6-3733-4AFB-BABA-19BA580CC07C}" dt="2022-09-16T12:21:18.132" v="87" actId="6938"/>
          <pc:sldLayoutMkLst>
            <pc:docMk/>
            <pc:sldMasterMk cId="2857433897" sldId="2147483672"/>
            <pc:sldLayoutMk cId="3181253061" sldId="2147483678"/>
          </pc:sldLayoutMkLst>
        </pc:sldLayoutChg>
        <pc:sldLayoutChg chg="new del replId">
          <pc:chgData name="Mads Sejerøe Jørgensen" userId="855c9085-062d-4804-b0b4-6ddc3805a0c4" providerId="ADAL" clId="{EFECD8E6-3733-4AFB-BABA-19BA580CC07C}" dt="2022-09-16T12:21:18.132" v="87" actId="6938"/>
          <pc:sldLayoutMkLst>
            <pc:docMk/>
            <pc:sldMasterMk cId="2857433897" sldId="2147483672"/>
            <pc:sldLayoutMk cId="2936565323" sldId="2147483679"/>
          </pc:sldLayoutMkLst>
        </pc:sldLayoutChg>
        <pc:sldLayoutChg chg="new del replId">
          <pc:chgData name="Mads Sejerøe Jørgensen" userId="855c9085-062d-4804-b0b4-6ddc3805a0c4" providerId="ADAL" clId="{EFECD8E6-3733-4AFB-BABA-19BA580CC07C}" dt="2022-09-16T12:21:18.132" v="87" actId="6938"/>
          <pc:sldLayoutMkLst>
            <pc:docMk/>
            <pc:sldMasterMk cId="2857433897" sldId="2147483672"/>
            <pc:sldLayoutMk cId="956372173" sldId="2147483680"/>
          </pc:sldLayoutMkLst>
        </pc:sldLayoutChg>
        <pc:sldLayoutChg chg="new del replId">
          <pc:chgData name="Mads Sejerøe Jørgensen" userId="855c9085-062d-4804-b0b4-6ddc3805a0c4" providerId="ADAL" clId="{EFECD8E6-3733-4AFB-BABA-19BA580CC07C}" dt="2022-09-16T12:21:18.132" v="87" actId="6938"/>
          <pc:sldLayoutMkLst>
            <pc:docMk/>
            <pc:sldMasterMk cId="2857433897" sldId="2147483672"/>
            <pc:sldLayoutMk cId="3313250553" sldId="2147483681"/>
          </pc:sldLayoutMkLst>
        </pc:sldLayoutChg>
        <pc:sldLayoutChg chg="new del replId">
          <pc:chgData name="Mads Sejerøe Jørgensen" userId="855c9085-062d-4804-b0b4-6ddc3805a0c4" providerId="ADAL" clId="{EFECD8E6-3733-4AFB-BABA-19BA580CC07C}" dt="2022-09-16T12:21:18.132" v="87" actId="6938"/>
          <pc:sldLayoutMkLst>
            <pc:docMk/>
            <pc:sldMasterMk cId="2857433897" sldId="2147483672"/>
            <pc:sldLayoutMk cId="922236314" sldId="2147483682"/>
          </pc:sldLayoutMkLst>
        </pc:sldLayoutChg>
        <pc:sldLayoutChg chg="new del replId">
          <pc:chgData name="Mads Sejerøe Jørgensen" userId="855c9085-062d-4804-b0b4-6ddc3805a0c4" providerId="ADAL" clId="{EFECD8E6-3733-4AFB-BABA-19BA580CC07C}" dt="2022-09-16T12:21:18.132" v="87" actId="6938"/>
          <pc:sldLayoutMkLst>
            <pc:docMk/>
            <pc:sldMasterMk cId="2857433897" sldId="2147483672"/>
            <pc:sldLayoutMk cId="828887217" sldId="2147483683"/>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a:extLst>
              <a:ext uri="{FF2B5EF4-FFF2-40B4-BE49-F238E27FC236}">
                <a16:creationId xmlns:a16="http://schemas.microsoft.com/office/drawing/2014/main" id="{701DFAE4-053F-7577-8131-F6DDED65E40A}"/>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da-DK"/>
          </a:p>
        </p:txBody>
      </p:sp>
      <p:sp>
        <p:nvSpPr>
          <p:cNvPr id="3" name="Pladsholder til dato 2">
            <a:extLst>
              <a:ext uri="{FF2B5EF4-FFF2-40B4-BE49-F238E27FC236}">
                <a16:creationId xmlns:a16="http://schemas.microsoft.com/office/drawing/2014/main" id="{963252BF-538C-25C0-42CB-671C236F583F}"/>
              </a:ext>
            </a:extLst>
          </p:cNvPr>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6DB49F58-AB86-41D9-A0E4-8AC46C402834}" type="datetimeFigureOut">
              <a:rPr lang="da-DK" smtClean="0"/>
              <a:t>04-10-2022</a:t>
            </a:fld>
            <a:endParaRPr lang="da-DK"/>
          </a:p>
        </p:txBody>
      </p:sp>
      <p:sp>
        <p:nvSpPr>
          <p:cNvPr id="4" name="Pladsholder til sidefod 3">
            <a:extLst>
              <a:ext uri="{FF2B5EF4-FFF2-40B4-BE49-F238E27FC236}">
                <a16:creationId xmlns:a16="http://schemas.microsoft.com/office/drawing/2014/main" id="{CAB7DC51-265E-2845-87FE-2BF00169C15C}"/>
              </a:ext>
            </a:extLst>
          </p:cNvPr>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da-DK"/>
          </a:p>
        </p:txBody>
      </p:sp>
      <p:sp>
        <p:nvSpPr>
          <p:cNvPr id="5" name="Pladsholder til slidenummer 4">
            <a:extLst>
              <a:ext uri="{FF2B5EF4-FFF2-40B4-BE49-F238E27FC236}">
                <a16:creationId xmlns:a16="http://schemas.microsoft.com/office/drawing/2014/main" id="{F3A6EEE4-35A3-BF62-3419-BD283CA101A3}"/>
              </a:ext>
            </a:extLst>
          </p:cNvPr>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7058DAAD-8EFD-4715-99DE-81992BFC2F8D}" type="slidenum">
              <a:rPr lang="da-DK" smtClean="0"/>
              <a:t>‹nr.›</a:t>
            </a:fld>
            <a:endParaRPr lang="da-DK"/>
          </a:p>
        </p:txBody>
      </p:sp>
    </p:spTree>
    <p:extLst>
      <p:ext uri="{BB962C8B-B14F-4D97-AF65-F5344CB8AC3E}">
        <p14:creationId xmlns:p14="http://schemas.microsoft.com/office/powerpoint/2010/main" val="21469451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a-DK"/>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D73C87AA-9EAE-4B41-84CF-FB6A1AD1A13A}" type="datetimeFigureOut">
              <a:rPr lang="da-DK" smtClean="0"/>
              <a:t>04-10-2022</a:t>
            </a:fld>
            <a:endParaRPr lang="da-DK"/>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da-DK"/>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da-DK"/>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A6705103-2E64-444E-BFDA-EA4AED8CD7A8}" type="slidenum">
              <a:rPr lang="da-DK" smtClean="0"/>
              <a:t>‹nr.›</a:t>
            </a:fld>
            <a:endParaRPr lang="da-DK"/>
          </a:p>
        </p:txBody>
      </p:sp>
    </p:spTree>
    <p:extLst>
      <p:ext uri="{BB962C8B-B14F-4D97-AF65-F5344CB8AC3E}">
        <p14:creationId xmlns:p14="http://schemas.microsoft.com/office/powerpoint/2010/main" val="487693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teamdanmark.dk/nyheder/2022/marts/unge-talenter-er-ikke-smaa-eliteatleter"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couriermail.com.au/questnews/the-dangers-of-concussion-are-real-but-thankfully-more-are-stepping-forward-to-offer-solutions/news-story/5339d68e55370548763d27500a99da0a"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dif.dk/radgivning-og-stotte/trivsel-og-sundhed/hjernerystelser"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www.dif.dk/radgivning-og-stotte/trivsel-og-sundhed/hjernerystelser"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fld id="{A6705103-2E64-444E-BFDA-EA4AED8CD7A8}" type="slidenum">
              <a:rPr lang="da-DK" smtClean="0"/>
              <a:t>1</a:t>
            </a:fld>
            <a:endParaRPr lang="da-DK"/>
          </a:p>
        </p:txBody>
      </p:sp>
    </p:spTree>
    <p:extLst>
      <p:ext uri="{BB962C8B-B14F-4D97-AF65-F5344CB8AC3E}">
        <p14:creationId xmlns:p14="http://schemas.microsoft.com/office/powerpoint/2010/main" val="31992212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a:p>
            <a:endParaRPr lang="da-DK" dirty="0"/>
          </a:p>
        </p:txBody>
      </p:sp>
      <p:sp>
        <p:nvSpPr>
          <p:cNvPr id="4" name="Slide Number Placeholder 3"/>
          <p:cNvSpPr>
            <a:spLocks noGrp="1"/>
          </p:cNvSpPr>
          <p:nvPr>
            <p:ph type="sldNum" sz="quarter" idx="10"/>
          </p:nvPr>
        </p:nvSpPr>
        <p:spPr/>
        <p:txBody>
          <a:bodyPr/>
          <a:lstStyle/>
          <a:p>
            <a:fld id="{A6705103-2E64-444E-BFDA-EA4AED8CD7A8}" type="slidenum">
              <a:rPr lang="da-DK" smtClean="0"/>
              <a:t>10</a:t>
            </a:fld>
            <a:endParaRPr lang="da-DK"/>
          </a:p>
        </p:txBody>
      </p:sp>
    </p:spTree>
    <p:extLst>
      <p:ext uri="{BB962C8B-B14F-4D97-AF65-F5344CB8AC3E}">
        <p14:creationId xmlns:p14="http://schemas.microsoft.com/office/powerpoint/2010/main" val="27665033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a:p>
            <a:endParaRPr lang="da-DK"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705103-2E64-444E-BFDA-EA4AED8CD7A8}"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57616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Repetition af materiale fra 7. klassetrin.</a:t>
            </a:r>
          </a:p>
          <a:p>
            <a:endParaRPr lang="da-DK" dirty="0"/>
          </a:p>
          <a:p>
            <a:r>
              <a:rPr lang="da-DK" dirty="0"/>
              <a:t>Få gerne eleverne til at nævne nogle sportsgrene, hvor overbelastningsskader hyppigt opstår fx svømning, badminton, cykling, løb</a:t>
            </a:r>
          </a:p>
          <a:p>
            <a:r>
              <a:rPr lang="da-DK" dirty="0" err="1"/>
              <a:t>Senevæv</a:t>
            </a:r>
            <a:r>
              <a:rPr lang="da-DK" dirty="0"/>
              <a:t> er typisk den struktur, som bliver overbelastet, og derfor er fokus på denne del i dette materiale.</a:t>
            </a:r>
          </a:p>
          <a:p>
            <a:endParaRPr lang="da-DK" dirty="0"/>
          </a:p>
          <a:p>
            <a:endParaRPr lang="da-DK"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705103-2E64-444E-BFDA-EA4AED8CD7A8}"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23983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Kendetegn ved overbelastningsskader af </a:t>
            </a:r>
            <a:r>
              <a:rPr lang="da-DK" dirty="0" err="1"/>
              <a:t>senevæv</a:t>
            </a:r>
            <a:r>
              <a:rPr lang="da-DK" dirty="0"/>
              <a:t>:</a:t>
            </a:r>
          </a:p>
          <a:p>
            <a:pPr marL="171450" indent="-171450">
              <a:buFont typeface="Arial" panose="020B0604020202020204" pitchFamily="34" charset="0"/>
              <a:buChar char="•"/>
            </a:pPr>
            <a:r>
              <a:rPr lang="da-DK" dirty="0"/>
              <a:t>Morgenstivhed</a:t>
            </a:r>
          </a:p>
          <a:p>
            <a:pPr marL="171450" indent="-171450">
              <a:buFont typeface="Arial" panose="020B0604020202020204" pitchFamily="34" charset="0"/>
              <a:buChar char="•"/>
            </a:pPr>
            <a:r>
              <a:rPr lang="da-DK" dirty="0"/>
              <a:t>Ømhed/stivhed i starten af en træning</a:t>
            </a:r>
          </a:p>
          <a:p>
            <a:pPr marL="171450" indent="-171450">
              <a:buFont typeface="Arial" panose="020B0604020202020204" pitchFamily="34" charset="0"/>
              <a:buChar char="•"/>
            </a:pPr>
            <a:r>
              <a:rPr lang="da-DK" dirty="0"/>
              <a:t>Ømheden forsvinder i løbet af en træning</a:t>
            </a:r>
          </a:p>
          <a:p>
            <a:pPr marL="171450" indent="-171450">
              <a:buFont typeface="Arial" panose="020B0604020202020204" pitchFamily="34" charset="0"/>
              <a:buChar char="•"/>
            </a:pPr>
            <a:r>
              <a:rPr lang="da-DK" dirty="0"/>
              <a:t>Ømheden kan komme igen i slutningen af en træning</a:t>
            </a:r>
          </a:p>
          <a:p>
            <a:pPr marL="171450" indent="-171450">
              <a:buFont typeface="Arial" panose="020B0604020202020204" pitchFamily="34" charset="0"/>
              <a:buChar char="•"/>
            </a:pPr>
            <a:r>
              <a:rPr lang="da-DK" dirty="0"/>
              <a:t>Ømheden kan vare ved efter træning &gt; 30min</a:t>
            </a:r>
          </a:p>
          <a:p>
            <a:pPr marL="0" indent="0">
              <a:buFont typeface="Arial" panose="020B0604020202020204" pitchFamily="34" charset="0"/>
              <a:buNone/>
            </a:pPr>
            <a:endParaRPr lang="da-DK" dirty="0"/>
          </a:p>
          <a:p>
            <a:pPr marL="0" indent="0">
              <a:buFont typeface="Arial" panose="020B0604020202020204" pitchFamily="34" charset="0"/>
              <a:buNone/>
            </a:pPr>
            <a:r>
              <a:rPr lang="da-DK" dirty="0"/>
              <a:t>Det kan være svært for børn/uge at skelne mellem træningsømhed og overbelastningsømhed.</a:t>
            </a:r>
          </a:p>
          <a:p>
            <a:pPr marL="171450" indent="-171450">
              <a:buFont typeface="Arial" panose="020B0604020202020204" pitchFamily="34" charset="0"/>
              <a:buChar char="•"/>
            </a:pPr>
            <a:r>
              <a:rPr lang="da-DK" dirty="0"/>
              <a:t>Træningsømhed (også kalder DOMS) kommer ofte efter uvante bevægelser og varer 1-3 dage og forsvinder derefter.</a:t>
            </a:r>
          </a:p>
          <a:p>
            <a:pPr marL="171450" indent="-171450">
              <a:buFont typeface="Arial" panose="020B0604020202020204" pitchFamily="34" charset="0"/>
              <a:buChar char="•"/>
            </a:pPr>
            <a:r>
              <a:rPr lang="da-DK" dirty="0"/>
              <a:t>Overbelastningsskader vil ofte vare mere end DOMS/ 3 dage og vil have det typiske billede, som beskrevet ovenfor. Et par dages pause vil ikke ændre på symptomerne, da man vil opleve at symptomerne med morgenstivhed/ømhed i starten af træningen vil komme igen, når man opstarter sin sport.</a:t>
            </a:r>
          </a:p>
          <a:p>
            <a:pPr marL="0" indent="0">
              <a:buFont typeface="Arial" panose="020B0604020202020204" pitchFamily="34" charset="0"/>
              <a:buNone/>
            </a:pPr>
            <a:endParaRPr lang="da-DK" dirty="0"/>
          </a:p>
          <a:p>
            <a:endParaRPr lang="da-DK" dirty="0"/>
          </a:p>
        </p:txBody>
      </p:sp>
      <p:sp>
        <p:nvSpPr>
          <p:cNvPr id="4" name="Slide Number Placeholder 3"/>
          <p:cNvSpPr>
            <a:spLocks noGrp="1"/>
          </p:cNvSpPr>
          <p:nvPr>
            <p:ph type="sldNum" sz="quarter" idx="10"/>
          </p:nvPr>
        </p:nvSpPr>
        <p:spPr/>
        <p:txBody>
          <a:bodyPr/>
          <a:lstStyle/>
          <a:p>
            <a:fld id="{A6705103-2E64-444E-BFDA-EA4AED8CD7A8}" type="slidenum">
              <a:rPr lang="da-DK" smtClean="0"/>
              <a:t>13</a:t>
            </a:fld>
            <a:endParaRPr lang="da-DK"/>
          </a:p>
        </p:txBody>
      </p:sp>
    </p:spTree>
    <p:extLst>
      <p:ext uri="{BB962C8B-B14F-4D97-AF65-F5344CB8AC3E}">
        <p14:creationId xmlns:p14="http://schemas.microsoft.com/office/powerpoint/2010/main" val="42637033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Overbelastningsskader kan være svære at håndtere og kan i sidste ende blive kroniske, hvis man ignorerer symptomerne længe nok.</a:t>
            </a:r>
          </a:p>
          <a:p>
            <a:endParaRPr lang="da-DK" dirty="0"/>
          </a:p>
          <a:p>
            <a:r>
              <a:rPr lang="da-DK" dirty="0"/>
              <a:t>Mange atleter kan ”leve med”, at deres sener gør lidt ondt under opvarmningen eller føles lidt stive, men det er det første tegn på, at senen er i gang med at blive overbelastet. Man bør derfor reagere, når man mærker de første symptomer.</a:t>
            </a:r>
          </a:p>
          <a:p>
            <a:endParaRPr lang="da-DK" dirty="0"/>
          </a:p>
          <a:p>
            <a:r>
              <a:rPr lang="da-DK" dirty="0"/>
              <a:t>Ved en akut overbelastning af </a:t>
            </a:r>
            <a:r>
              <a:rPr lang="da-DK" dirty="0" err="1"/>
              <a:t>senevæv</a:t>
            </a:r>
            <a:r>
              <a:rPr lang="da-DK" dirty="0"/>
              <a:t> kan man i starten nøjes med at skrue ned for belastningen for at se, om det kan hjælpe på symptomerne. Er dette ikke nok ift., at man stadig oplever morgenstivhed, ømhed </a:t>
            </a:r>
            <a:r>
              <a:rPr lang="da-DK" dirty="0" err="1"/>
              <a:t>ifm</a:t>
            </a:r>
            <a:r>
              <a:rPr lang="da-DK" dirty="0"/>
              <a:t> opvarmning mm, bør man opstarte specifik træning af </a:t>
            </a:r>
            <a:r>
              <a:rPr lang="da-DK" dirty="0" err="1"/>
              <a:t>senevævet</a:t>
            </a:r>
            <a:endParaRPr lang="da-DK" dirty="0"/>
          </a:p>
          <a:p>
            <a:endParaRPr lang="da-DK" dirty="0"/>
          </a:p>
        </p:txBody>
      </p:sp>
      <p:sp>
        <p:nvSpPr>
          <p:cNvPr id="4" name="Slide Number Placeholder 3"/>
          <p:cNvSpPr>
            <a:spLocks noGrp="1"/>
          </p:cNvSpPr>
          <p:nvPr>
            <p:ph type="sldNum" sz="quarter" idx="10"/>
          </p:nvPr>
        </p:nvSpPr>
        <p:spPr/>
        <p:txBody>
          <a:bodyPr/>
          <a:lstStyle/>
          <a:p>
            <a:fld id="{A6705103-2E64-444E-BFDA-EA4AED8CD7A8}" type="slidenum">
              <a:rPr lang="da-DK" smtClean="0"/>
              <a:t>14</a:t>
            </a:fld>
            <a:endParaRPr lang="da-DK"/>
          </a:p>
        </p:txBody>
      </p:sp>
    </p:spTree>
    <p:extLst>
      <p:ext uri="{BB962C8B-B14F-4D97-AF65-F5344CB8AC3E}">
        <p14:creationId xmlns:p14="http://schemas.microsoft.com/office/powerpoint/2010/main" val="36637575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Ved de første tegn på en </a:t>
            </a:r>
            <a:r>
              <a:rPr lang="da-DK" dirty="0" err="1"/>
              <a:t>seneoverbelastning</a:t>
            </a:r>
            <a:r>
              <a:rPr lang="da-DK" dirty="0"/>
              <a:t>, kan man bruge ovenstående principper til at regulere belastningen på </a:t>
            </a:r>
            <a:r>
              <a:rPr lang="da-DK" dirty="0" err="1"/>
              <a:t>senevævet</a:t>
            </a:r>
            <a:r>
              <a:rPr lang="da-DK" dirty="0"/>
              <a:t>.</a:t>
            </a:r>
          </a:p>
          <a:p>
            <a:r>
              <a:rPr lang="da-DK" dirty="0"/>
              <a:t>Man vil altid forsøge at holde atleten aktiv og ikke fjerne dem fra selve sporten, men finde alternative måder at træne på eller kun deltage i en del af træningen.</a:t>
            </a:r>
          </a:p>
          <a:p>
            <a:endParaRPr lang="da-DK" dirty="0"/>
          </a:p>
          <a:p>
            <a:r>
              <a:rPr lang="da-DK" dirty="0"/>
              <a:t>Det er vigtigt at fastholde atleten, så meget så muligt i sporten </a:t>
            </a:r>
            <a:r>
              <a:rPr lang="da-DK" dirty="0" err="1"/>
              <a:t>pga</a:t>
            </a:r>
            <a:r>
              <a:rPr lang="da-DK" dirty="0"/>
              <a:t> det sociale, men også for at vedligeholde færdigheder (dog uden at provokere symptomerne).</a:t>
            </a:r>
          </a:p>
          <a:p>
            <a:endParaRPr lang="da-DK"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705103-2E64-444E-BFDA-EA4AED8CD7A8}"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85555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Her ses et uddrag af en genoptræningsplan for en overbelastet </a:t>
            </a:r>
            <a:r>
              <a:rPr lang="da-DK" dirty="0" err="1"/>
              <a:t>achillessene</a:t>
            </a:r>
            <a:r>
              <a:rPr lang="da-DK" dirty="0"/>
              <a:t>.</a:t>
            </a:r>
          </a:p>
          <a:p>
            <a:endParaRPr lang="da-DK" dirty="0"/>
          </a:p>
          <a:p>
            <a:r>
              <a:rPr lang="da-DK" dirty="0"/>
              <a:t>Tung langsom styrketræning betyder koncentrisk og excentrisk træning, som udføres langsomt (3-5 </a:t>
            </a:r>
            <a:r>
              <a:rPr lang="da-DK" dirty="0" err="1"/>
              <a:t>sek</a:t>
            </a:r>
            <a:r>
              <a:rPr lang="da-DK" dirty="0"/>
              <a:t> i hver retning). Disse </a:t>
            </a:r>
            <a:r>
              <a:rPr lang="da-DK" dirty="0" err="1"/>
              <a:t>achillesøvelser</a:t>
            </a:r>
            <a:r>
              <a:rPr lang="da-DK" dirty="0"/>
              <a:t> kan aldrig stå alene, da det er kontrollerede øvelser, som har til formål at ændre på senens små strukturer, som er ændret </a:t>
            </a:r>
            <a:r>
              <a:rPr lang="da-DK" dirty="0" err="1"/>
              <a:t>pga</a:t>
            </a:r>
            <a:r>
              <a:rPr lang="da-DK" dirty="0"/>
              <a:t> overbelastning. Øvelserne minder ikke om sportens belastninger, og derfor skal man også senere i rehabiliteringsforløbet arbejde med mere </a:t>
            </a:r>
            <a:r>
              <a:rPr lang="da-DK" dirty="0" err="1"/>
              <a:t>sportspecifikke</a:t>
            </a:r>
            <a:r>
              <a:rPr lang="da-DK" dirty="0"/>
              <a:t> øvelser med </a:t>
            </a:r>
            <a:r>
              <a:rPr lang="da-DK" dirty="0" err="1"/>
              <a:t>plyometrisk</a:t>
            </a:r>
            <a:r>
              <a:rPr lang="da-DK" dirty="0"/>
              <a:t> islæt.</a:t>
            </a:r>
          </a:p>
        </p:txBody>
      </p:sp>
      <p:sp>
        <p:nvSpPr>
          <p:cNvPr id="4" name="Slide Number Placeholder 3"/>
          <p:cNvSpPr>
            <a:spLocks noGrp="1"/>
          </p:cNvSpPr>
          <p:nvPr>
            <p:ph type="sldNum" sz="quarter" idx="10"/>
          </p:nvPr>
        </p:nvSpPr>
        <p:spPr/>
        <p:txBody>
          <a:bodyPr/>
          <a:lstStyle/>
          <a:p>
            <a:fld id="{A6705103-2E64-444E-BFDA-EA4AED8CD7A8}" type="slidenum">
              <a:rPr lang="da-DK" smtClean="0"/>
              <a:t>16</a:t>
            </a:fld>
            <a:endParaRPr lang="da-DK"/>
          </a:p>
        </p:txBody>
      </p:sp>
    </p:spTree>
    <p:extLst>
      <p:ext uri="{BB962C8B-B14F-4D97-AF65-F5344CB8AC3E}">
        <p14:creationId xmlns:p14="http://schemas.microsoft.com/office/powerpoint/2010/main" val="7723918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Her er nogle guidelines </a:t>
            </a:r>
            <a:r>
              <a:rPr lang="da-DK" dirty="0" err="1"/>
              <a:t>ift</a:t>
            </a:r>
            <a:r>
              <a:rPr lang="da-DK" dirty="0"/>
              <a:t> det videre forløb.</a:t>
            </a:r>
          </a:p>
          <a:p>
            <a:endParaRPr lang="da-DK" dirty="0"/>
          </a:p>
          <a:p>
            <a:r>
              <a:rPr lang="da-DK" dirty="0"/>
              <a:t>Det kan være svært at kontrollere belastningen, derfor kan det være en god ide kun at skrue på en ”knap” af gangen fx tiden eller hastigheden/intensiteten.</a:t>
            </a:r>
          </a:p>
          <a:p>
            <a:endParaRPr lang="da-DK" dirty="0"/>
          </a:p>
          <a:p>
            <a:r>
              <a:rPr lang="da-DK" dirty="0"/>
              <a:t>Det anbefales IKKE at træne med smerte, da det er tegn på at senen ikke har det godt. Respekter det og skru ned for belastningen.</a:t>
            </a:r>
          </a:p>
          <a:p>
            <a:endParaRPr lang="da-DK" dirty="0"/>
          </a:p>
        </p:txBody>
      </p:sp>
      <p:sp>
        <p:nvSpPr>
          <p:cNvPr id="4" name="Slide Number Placeholder 3"/>
          <p:cNvSpPr>
            <a:spLocks noGrp="1"/>
          </p:cNvSpPr>
          <p:nvPr>
            <p:ph type="sldNum" sz="quarter" idx="10"/>
          </p:nvPr>
        </p:nvSpPr>
        <p:spPr/>
        <p:txBody>
          <a:bodyPr/>
          <a:lstStyle/>
          <a:p>
            <a:fld id="{A6705103-2E64-444E-BFDA-EA4AED8CD7A8}" type="slidenum">
              <a:rPr lang="da-DK" smtClean="0"/>
              <a:t>17</a:t>
            </a:fld>
            <a:endParaRPr lang="da-DK"/>
          </a:p>
        </p:txBody>
      </p:sp>
    </p:spTree>
    <p:extLst>
      <p:ext uri="{BB962C8B-B14F-4D97-AF65-F5344CB8AC3E}">
        <p14:creationId xmlns:p14="http://schemas.microsoft.com/office/powerpoint/2010/main" val="11521620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Under specifik </a:t>
            </a:r>
            <a:r>
              <a:rPr lang="da-DK" dirty="0" err="1"/>
              <a:t>senetræning</a:t>
            </a:r>
            <a:r>
              <a:rPr lang="da-DK" dirty="0"/>
              <a:t> tillader man at træne med mild til moderat smerte (smerte max 3-4/ 10 (10 er max smerte)).</a:t>
            </a:r>
          </a:p>
          <a:p>
            <a:endParaRPr lang="da-DK" dirty="0"/>
          </a:p>
          <a:p>
            <a:r>
              <a:rPr lang="da-DK" dirty="0"/>
              <a:t>Studier har vist, at man godt kan træne med smerte under sene-rehabilitering for at sikre en tilpas/stor nok belastning på </a:t>
            </a:r>
            <a:r>
              <a:rPr lang="da-DK" dirty="0" err="1"/>
              <a:t>senevævet</a:t>
            </a:r>
            <a:r>
              <a:rPr lang="da-DK" dirty="0"/>
              <a:t>. Dog skal dette afstemmes med fysioterapeut, som styrer genoptræningsforløbet.</a:t>
            </a:r>
          </a:p>
          <a:p>
            <a:endParaRPr lang="da-DK" dirty="0"/>
          </a:p>
          <a:p>
            <a:r>
              <a:rPr lang="da-DK" dirty="0"/>
              <a:t>Smerter må ikke være til stede under træning.</a:t>
            </a:r>
          </a:p>
          <a:p>
            <a:endParaRPr lang="da-DK" dirty="0"/>
          </a:p>
        </p:txBody>
      </p:sp>
      <p:sp>
        <p:nvSpPr>
          <p:cNvPr id="4" name="Slide Number Placeholder 3"/>
          <p:cNvSpPr>
            <a:spLocks noGrp="1"/>
          </p:cNvSpPr>
          <p:nvPr>
            <p:ph type="sldNum" sz="quarter" idx="10"/>
          </p:nvPr>
        </p:nvSpPr>
        <p:spPr/>
        <p:txBody>
          <a:bodyPr/>
          <a:lstStyle/>
          <a:p>
            <a:fld id="{A6705103-2E64-444E-BFDA-EA4AED8CD7A8}" type="slidenum">
              <a:rPr lang="da-DK" smtClean="0"/>
              <a:t>18</a:t>
            </a:fld>
            <a:endParaRPr lang="da-DK"/>
          </a:p>
        </p:txBody>
      </p:sp>
    </p:spTree>
    <p:extLst>
      <p:ext uri="{BB962C8B-B14F-4D97-AF65-F5344CB8AC3E}">
        <p14:creationId xmlns:p14="http://schemas.microsoft.com/office/powerpoint/2010/main" val="10575352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Man bliver næsten altid spurgt om, hvornår man forventer at en atlet kan vende tilbage til sin sport igen efter en skade. Det kan være svært at forudsige, da der, som beskrevet, kan være mange elementer i den beslutning.</a:t>
            </a:r>
          </a:p>
          <a:p>
            <a:endParaRPr lang="da-DK" dirty="0"/>
          </a:p>
          <a:p>
            <a:r>
              <a:rPr lang="da-DK" dirty="0"/>
              <a:t>Spørg eleverne om de kan nævne nogle ting, som kan have indflydelse på, hvornår man er klar til at deltage i sin sport igen?</a:t>
            </a:r>
          </a:p>
          <a:p>
            <a:endParaRPr lang="da-DK" dirty="0"/>
          </a:p>
        </p:txBody>
      </p:sp>
      <p:sp>
        <p:nvSpPr>
          <p:cNvPr id="4" name="Slide Number Placeholder 3"/>
          <p:cNvSpPr>
            <a:spLocks noGrp="1"/>
          </p:cNvSpPr>
          <p:nvPr>
            <p:ph type="sldNum" sz="quarter" idx="10"/>
          </p:nvPr>
        </p:nvSpPr>
        <p:spPr/>
        <p:txBody>
          <a:bodyPr/>
          <a:lstStyle/>
          <a:p>
            <a:fld id="{A6705103-2E64-444E-BFDA-EA4AED8CD7A8}" type="slidenum">
              <a:rPr lang="da-DK" smtClean="0"/>
              <a:t>19</a:t>
            </a:fld>
            <a:endParaRPr lang="da-DK"/>
          </a:p>
        </p:txBody>
      </p:sp>
    </p:spTree>
    <p:extLst>
      <p:ext uri="{BB962C8B-B14F-4D97-AF65-F5344CB8AC3E}">
        <p14:creationId xmlns:p14="http://schemas.microsoft.com/office/powerpoint/2010/main" val="30977419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a:p>
            <a:endParaRPr lang="da-DK" dirty="0"/>
          </a:p>
        </p:txBody>
      </p:sp>
      <p:sp>
        <p:nvSpPr>
          <p:cNvPr id="4" name="Slide Number Placeholder 3"/>
          <p:cNvSpPr>
            <a:spLocks noGrp="1"/>
          </p:cNvSpPr>
          <p:nvPr>
            <p:ph type="sldNum" sz="quarter" idx="10"/>
          </p:nvPr>
        </p:nvSpPr>
        <p:spPr/>
        <p:txBody>
          <a:bodyPr/>
          <a:lstStyle/>
          <a:p>
            <a:fld id="{A6705103-2E64-444E-BFDA-EA4AED8CD7A8}" type="slidenum">
              <a:rPr lang="da-DK" smtClean="0"/>
              <a:t>2</a:t>
            </a:fld>
            <a:endParaRPr lang="da-DK"/>
          </a:p>
        </p:txBody>
      </p:sp>
    </p:spTree>
    <p:extLst>
      <p:ext uri="{BB962C8B-B14F-4D97-AF65-F5344CB8AC3E}">
        <p14:creationId xmlns:p14="http://schemas.microsoft.com/office/powerpoint/2010/main" val="6708706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Overvejelser </a:t>
            </a:r>
            <a:r>
              <a:rPr lang="da-DK" dirty="0" err="1"/>
              <a:t>ift</a:t>
            </a:r>
            <a:r>
              <a:rPr lang="da-DK" dirty="0"/>
              <a:t> Return to Sport efter både akutte og overbelastningsskader.</a:t>
            </a:r>
          </a:p>
          <a:p>
            <a:endParaRPr lang="da-DK" dirty="0"/>
          </a:p>
          <a:p>
            <a:pPr marL="171450" indent="-171450">
              <a:buFont typeface="Arial" panose="020B0604020202020204" pitchFamily="34" charset="0"/>
              <a:buChar char="•"/>
            </a:pPr>
            <a:r>
              <a:rPr lang="da-DK" dirty="0"/>
              <a:t>Struktur: helingstider for de forskellige vævsstrukturer</a:t>
            </a:r>
          </a:p>
          <a:p>
            <a:pPr marL="171450" indent="-171450">
              <a:buFont typeface="Arial" panose="020B0604020202020204" pitchFamily="34" charset="0"/>
              <a:buChar char="•"/>
            </a:pPr>
            <a:r>
              <a:rPr lang="da-DK" dirty="0"/>
              <a:t>Akut </a:t>
            </a:r>
            <a:r>
              <a:rPr lang="da-DK" dirty="0" err="1"/>
              <a:t>vs</a:t>
            </a:r>
            <a:r>
              <a:rPr lang="da-DK" dirty="0"/>
              <a:t> overbelastning?: har man ”overholdt” retningslinjerne, eller har man gået med en skade i lang tid?</a:t>
            </a:r>
          </a:p>
          <a:p>
            <a:pPr marL="171450" indent="-171450">
              <a:buFont typeface="Arial" panose="020B0604020202020204" pitchFamily="34" charset="0"/>
              <a:buChar char="•"/>
            </a:pPr>
            <a:r>
              <a:rPr lang="da-DK" dirty="0"/>
              <a:t>Graden af skade: en lille forstrækning </a:t>
            </a:r>
            <a:r>
              <a:rPr lang="da-DK" dirty="0" err="1"/>
              <a:t>vs</a:t>
            </a:r>
            <a:r>
              <a:rPr lang="da-DK" dirty="0"/>
              <a:t> en ruptur af sene eller muskel</a:t>
            </a:r>
          </a:p>
          <a:p>
            <a:pPr marL="171450" indent="-171450">
              <a:buFont typeface="Arial" panose="020B0604020202020204" pitchFamily="34" charset="0"/>
              <a:buChar char="•"/>
            </a:pPr>
            <a:r>
              <a:rPr lang="da-DK" dirty="0"/>
              <a:t>Smerter: er der mange smerter, skal man respektere dette, da det er et tegn på at vævet ikke er klar til belastningen </a:t>
            </a:r>
          </a:p>
          <a:p>
            <a:pPr marL="171450" indent="-171450">
              <a:buFont typeface="Arial" panose="020B0604020202020204" pitchFamily="34" charset="0"/>
              <a:buChar char="•"/>
            </a:pPr>
            <a:r>
              <a:rPr lang="da-DK" dirty="0"/>
              <a:t>Har man haft samme skade flere gange før, skal man være opmærksom på, at genoptræningstider kan/bør tage længere tid, således at vævet kan opbygge en større tolerance</a:t>
            </a:r>
          </a:p>
        </p:txBody>
      </p:sp>
      <p:sp>
        <p:nvSpPr>
          <p:cNvPr id="4" name="Slide Number Placeholder 3"/>
          <p:cNvSpPr>
            <a:spLocks noGrp="1"/>
          </p:cNvSpPr>
          <p:nvPr>
            <p:ph type="sldNum" sz="quarter" idx="10"/>
          </p:nvPr>
        </p:nvSpPr>
        <p:spPr/>
        <p:txBody>
          <a:bodyPr/>
          <a:lstStyle/>
          <a:p>
            <a:fld id="{A6705103-2E64-444E-BFDA-EA4AED8CD7A8}" type="slidenum">
              <a:rPr lang="da-DK" smtClean="0"/>
              <a:t>20</a:t>
            </a:fld>
            <a:endParaRPr lang="da-DK"/>
          </a:p>
        </p:txBody>
      </p:sp>
    </p:spTree>
    <p:extLst>
      <p:ext uri="{BB962C8B-B14F-4D97-AF65-F5344CB8AC3E}">
        <p14:creationId xmlns:p14="http://schemas.microsoft.com/office/powerpoint/2010/main" val="14246529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a:p>
            <a:endParaRPr lang="da-DK"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705103-2E64-444E-BFDA-EA4AED8CD7A8}"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45319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Skadesforebyggende træning dækker over meget. </a:t>
            </a:r>
          </a:p>
          <a:p>
            <a:endParaRPr lang="da-DK" dirty="0"/>
          </a:p>
          <a:p>
            <a:r>
              <a:rPr lang="da-DK" dirty="0"/>
              <a:t>Skadesforebyggende træning bliver ofte ikke lavet, da man som ung atlet ikke har prøvet at være skadet. Det er derfor træneres ansvar at få lavet skadesforebyggende træning, som en del af træningen, enten i opvarmningen eller i løbet af træningen. Man kan </a:t>
            </a:r>
            <a:r>
              <a:rPr lang="da-DK" dirty="0" err="1"/>
              <a:t>evt</a:t>
            </a:r>
            <a:r>
              <a:rPr lang="da-DK" dirty="0"/>
              <a:t> ”sælge” skadesforebyggende træning som performance-optimerende træning, da flere ønsker at </a:t>
            </a:r>
            <a:r>
              <a:rPr lang="da-DK" dirty="0" err="1"/>
              <a:t>performe</a:t>
            </a:r>
            <a:r>
              <a:rPr lang="da-DK" dirty="0"/>
              <a:t> bedre (man performer bedre,  hvis man ikke er skadet ;0) ).</a:t>
            </a:r>
          </a:p>
          <a:p>
            <a:endParaRPr lang="da-DK" dirty="0"/>
          </a:p>
          <a:p>
            <a:r>
              <a:rPr lang="da-DK" dirty="0"/>
              <a:t>For at forebygge skader kræver det, at kroppen er opvarmet og klar til den belastning, som den skal udsættes for.</a:t>
            </a:r>
          </a:p>
          <a:p>
            <a:r>
              <a:rPr lang="da-DK" dirty="0"/>
              <a:t>Der er lavet studier, som viser, at visse typer af øvelser eller programmer kan være med til at nedsætte skadesrisikoen i visse sportsgrene. Og derfor bør man som træner netop sørge for at få lavet disse programmer.</a:t>
            </a:r>
          </a:p>
          <a:p>
            <a:endParaRPr lang="da-DK" dirty="0"/>
          </a:p>
          <a:p>
            <a:endParaRPr lang="da-DK" dirty="0"/>
          </a:p>
        </p:txBody>
      </p:sp>
      <p:sp>
        <p:nvSpPr>
          <p:cNvPr id="4" name="Slide Number Placeholder 3"/>
          <p:cNvSpPr>
            <a:spLocks noGrp="1"/>
          </p:cNvSpPr>
          <p:nvPr>
            <p:ph type="sldNum" sz="quarter" idx="10"/>
          </p:nvPr>
        </p:nvSpPr>
        <p:spPr/>
        <p:txBody>
          <a:bodyPr/>
          <a:lstStyle/>
          <a:p>
            <a:fld id="{A6705103-2E64-444E-BFDA-EA4AED8CD7A8}" type="slidenum">
              <a:rPr lang="da-DK" smtClean="0"/>
              <a:t>22</a:t>
            </a:fld>
            <a:endParaRPr lang="da-DK"/>
          </a:p>
        </p:txBody>
      </p:sp>
    </p:spTree>
    <p:extLst>
      <p:ext uri="{BB962C8B-B14F-4D97-AF65-F5344CB8AC3E}">
        <p14:creationId xmlns:p14="http://schemas.microsoft.com/office/powerpoint/2010/main" val="34604687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Oftest laves den skadesforebyggende træning som en del af opvarmningen, som er træner-styret. Træningen kan laves 2-3 gange pr. uge og bør tilpasses til sporten (hvis muligt).</a:t>
            </a:r>
          </a:p>
          <a:p>
            <a:endParaRPr lang="da-DK" dirty="0"/>
          </a:p>
          <a:p>
            <a:r>
              <a:rPr lang="da-DK" dirty="0"/>
              <a:t>Øvelserne kan have fokus på det generelle træningsbillede i sporten eller på en mere specifik struktur (øvelser for fx korsbåndsskader, ankelskader, skulderskader).</a:t>
            </a:r>
          </a:p>
        </p:txBody>
      </p:sp>
      <p:sp>
        <p:nvSpPr>
          <p:cNvPr id="4" name="Slide Number Placeholder 3"/>
          <p:cNvSpPr>
            <a:spLocks noGrp="1"/>
          </p:cNvSpPr>
          <p:nvPr>
            <p:ph type="sldNum" sz="quarter" idx="10"/>
          </p:nvPr>
        </p:nvSpPr>
        <p:spPr/>
        <p:txBody>
          <a:bodyPr/>
          <a:lstStyle/>
          <a:p>
            <a:fld id="{A6705103-2E64-444E-BFDA-EA4AED8CD7A8}" type="slidenum">
              <a:rPr lang="da-DK" smtClean="0"/>
              <a:t>23</a:t>
            </a:fld>
            <a:endParaRPr lang="da-DK"/>
          </a:p>
        </p:txBody>
      </p:sp>
    </p:spTree>
    <p:extLst>
      <p:ext uri="{BB962C8B-B14F-4D97-AF65-F5344CB8AC3E}">
        <p14:creationId xmlns:p14="http://schemas.microsoft.com/office/powerpoint/2010/main" val="25128531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Op mod 50% af sportsskader kan forebygges med den rette træning!</a:t>
            </a:r>
          </a:p>
          <a:p>
            <a:endParaRPr lang="da-DK" dirty="0"/>
          </a:p>
          <a:p>
            <a:r>
              <a:rPr lang="da-DK" dirty="0"/>
              <a:t>Jo tidligere man begynder at integrere øvelser i opvarmningen, jo mere naturligt bliver det for atleterne at udføre øvelser.</a:t>
            </a:r>
          </a:p>
          <a:p>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Den bedste træning er den man får lavet!</a:t>
            </a:r>
          </a:p>
          <a:p>
            <a:endParaRPr lang="da-DK" dirty="0"/>
          </a:p>
        </p:txBody>
      </p:sp>
      <p:sp>
        <p:nvSpPr>
          <p:cNvPr id="4" name="Slide Number Placeholder 3"/>
          <p:cNvSpPr>
            <a:spLocks noGrp="1"/>
          </p:cNvSpPr>
          <p:nvPr>
            <p:ph type="sldNum" sz="quarter" idx="10"/>
          </p:nvPr>
        </p:nvSpPr>
        <p:spPr/>
        <p:txBody>
          <a:bodyPr/>
          <a:lstStyle/>
          <a:p>
            <a:fld id="{A6705103-2E64-444E-BFDA-EA4AED8CD7A8}" type="slidenum">
              <a:rPr lang="da-DK" smtClean="0"/>
              <a:t>24</a:t>
            </a:fld>
            <a:endParaRPr lang="da-DK"/>
          </a:p>
        </p:txBody>
      </p:sp>
    </p:spTree>
    <p:extLst>
      <p:ext uri="{BB962C8B-B14F-4D97-AF65-F5344CB8AC3E}">
        <p14:creationId xmlns:p14="http://schemas.microsoft.com/office/powerpoint/2010/main" val="34477350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Man bliver næsten altid spurgt om, hvornår man forventer at en atlet kan vende tilbage til sin sport igen efter en skade. Det kan være svært at forudsige, da der som beskrevet kan være mange elementer i den beslutning</a:t>
            </a:r>
          </a:p>
          <a:p>
            <a:endParaRPr lang="da-DK" dirty="0"/>
          </a:p>
          <a:p>
            <a:r>
              <a:rPr lang="da-DK" dirty="0"/>
              <a:t>Spørg eleverne, om de kan nævne nogle ting, som kan have indflydelse på, hvornår man er klar til at deltage i sin sport igen?</a:t>
            </a:r>
          </a:p>
          <a:p>
            <a:endParaRPr lang="da-DK" dirty="0"/>
          </a:p>
        </p:txBody>
      </p:sp>
      <p:sp>
        <p:nvSpPr>
          <p:cNvPr id="4" name="Slide Number Placeholder 3"/>
          <p:cNvSpPr>
            <a:spLocks noGrp="1"/>
          </p:cNvSpPr>
          <p:nvPr>
            <p:ph type="sldNum" sz="quarter" idx="10"/>
          </p:nvPr>
        </p:nvSpPr>
        <p:spPr/>
        <p:txBody>
          <a:bodyPr/>
          <a:lstStyle/>
          <a:p>
            <a:fld id="{A6705103-2E64-444E-BFDA-EA4AED8CD7A8}" type="slidenum">
              <a:rPr lang="da-DK" smtClean="0"/>
              <a:t>25</a:t>
            </a:fld>
            <a:endParaRPr lang="da-DK"/>
          </a:p>
        </p:txBody>
      </p:sp>
    </p:spTree>
    <p:extLst>
      <p:ext uri="{BB962C8B-B14F-4D97-AF65-F5344CB8AC3E}">
        <p14:creationId xmlns:p14="http://schemas.microsoft.com/office/powerpoint/2010/main" val="11292489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Risikoen for at lave en ny ankelskade (re-skade) er op mod 50%, hvis man ikke får den korrekte behandling. Det kan derfor være en rigtig god ide at forebygge at få den første ankelskade ved at lave specifik træning for ankel rettet mod sporten.</a:t>
            </a:r>
          </a:p>
        </p:txBody>
      </p:sp>
      <p:sp>
        <p:nvSpPr>
          <p:cNvPr id="4" name="Slide Number Placeholder 3"/>
          <p:cNvSpPr>
            <a:spLocks noGrp="1"/>
          </p:cNvSpPr>
          <p:nvPr>
            <p:ph type="sldNum" sz="quarter" idx="10"/>
          </p:nvPr>
        </p:nvSpPr>
        <p:spPr/>
        <p:txBody>
          <a:bodyPr/>
          <a:lstStyle/>
          <a:p>
            <a:fld id="{A6705103-2E64-444E-BFDA-EA4AED8CD7A8}" type="slidenum">
              <a:rPr lang="da-DK" smtClean="0"/>
              <a:t>26</a:t>
            </a:fld>
            <a:endParaRPr lang="da-DK"/>
          </a:p>
        </p:txBody>
      </p:sp>
    </p:spTree>
    <p:extLst>
      <p:ext uri="{BB962C8B-B14F-4D97-AF65-F5344CB8AC3E}">
        <p14:creationId xmlns:p14="http://schemas.microsoft.com/office/powerpoint/2010/main" val="32200240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a:p>
            <a:endParaRPr lang="da-DK" dirty="0"/>
          </a:p>
        </p:txBody>
      </p:sp>
      <p:sp>
        <p:nvSpPr>
          <p:cNvPr id="4" name="Slide Number Placeholder 3"/>
          <p:cNvSpPr>
            <a:spLocks noGrp="1"/>
          </p:cNvSpPr>
          <p:nvPr>
            <p:ph type="sldNum" sz="quarter" idx="10"/>
          </p:nvPr>
        </p:nvSpPr>
        <p:spPr/>
        <p:txBody>
          <a:bodyPr/>
          <a:lstStyle/>
          <a:p>
            <a:fld id="{A6705103-2E64-444E-BFDA-EA4AED8CD7A8}" type="slidenum">
              <a:rPr lang="da-DK" smtClean="0"/>
              <a:t>27</a:t>
            </a:fld>
            <a:endParaRPr lang="da-DK"/>
          </a:p>
        </p:txBody>
      </p:sp>
    </p:spTree>
    <p:extLst>
      <p:ext uri="{BB962C8B-B14F-4D97-AF65-F5344CB8AC3E}">
        <p14:creationId xmlns:p14="http://schemas.microsoft.com/office/powerpoint/2010/main" val="39419597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a:p>
            <a:endParaRPr lang="da-DK" dirty="0"/>
          </a:p>
        </p:txBody>
      </p:sp>
      <p:sp>
        <p:nvSpPr>
          <p:cNvPr id="4" name="Slide Number Placeholder 3"/>
          <p:cNvSpPr>
            <a:spLocks noGrp="1"/>
          </p:cNvSpPr>
          <p:nvPr>
            <p:ph type="sldNum" sz="quarter" idx="10"/>
          </p:nvPr>
        </p:nvSpPr>
        <p:spPr/>
        <p:txBody>
          <a:bodyPr/>
          <a:lstStyle/>
          <a:p>
            <a:fld id="{A6705103-2E64-444E-BFDA-EA4AED8CD7A8}" type="slidenum">
              <a:rPr lang="da-DK" smtClean="0"/>
              <a:t>28</a:t>
            </a:fld>
            <a:endParaRPr lang="da-DK"/>
          </a:p>
        </p:txBody>
      </p:sp>
    </p:spTree>
    <p:extLst>
      <p:ext uri="{BB962C8B-B14F-4D97-AF65-F5344CB8AC3E}">
        <p14:creationId xmlns:p14="http://schemas.microsoft.com/office/powerpoint/2010/main" val="3026500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a:p>
            <a:endParaRPr lang="da-DK"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705103-2E64-444E-BFDA-EA4AED8CD7A8}"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4451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a:p>
            <a:endParaRPr lang="da-DK"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705103-2E64-444E-BFDA-EA4AED8CD7A8}"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24912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Det er en balancegang at finde den rette træningsmængde </a:t>
            </a:r>
            <a:r>
              <a:rPr lang="da-DK" dirty="0" err="1"/>
              <a:t>ift</a:t>
            </a:r>
            <a:r>
              <a:rPr lang="da-DK" dirty="0"/>
              <a:t> restitution. Hvis man skal udvikle sig fysisk, kræver det, at man træner med et passende interval. Træner man for ofte, altså med for korte intervaller, således at man ikke kan nå at restituere, kan man opleve tilbagegang eller nedsat effekt på performance så som øget træthed eller øget skadesrisiko.</a:t>
            </a:r>
          </a:p>
          <a:p>
            <a:endParaRPr lang="da-DK"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705103-2E64-444E-BFDA-EA4AED8CD7A8}"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45084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da-DK" dirty="0"/>
              <a:t>Artikel fra Team Danmark: </a:t>
            </a:r>
            <a:r>
              <a:rPr lang="da-DK" dirty="0">
                <a:hlinkClick r:id="rId3"/>
              </a:rPr>
              <a:t>Unge talenter er ikke små eliteatleter | Team Danmark</a:t>
            </a:r>
            <a:endParaRPr lang="da-DK" dirty="0"/>
          </a:p>
          <a:p>
            <a:pPr algn="l" fontAlgn="base"/>
            <a:endParaRPr lang="da-DK" b="0" i="0" dirty="0">
              <a:solidFill>
                <a:srgbClr val="2D2D2D"/>
              </a:solidFill>
              <a:effectLst/>
              <a:latin typeface="Calibri" panose="020F0502020204030204" pitchFamily="34" charset="0"/>
            </a:endParaRPr>
          </a:p>
          <a:p>
            <a:pPr algn="l" fontAlgn="base"/>
            <a:r>
              <a:rPr lang="da-DK" b="0" i="0" dirty="0">
                <a:solidFill>
                  <a:srgbClr val="2D2D2D"/>
                </a:solidFill>
                <a:effectLst/>
                <a:latin typeface="Calibri" panose="020F0502020204030204" pitchFamily="34" charset="0"/>
              </a:rPr>
              <a:t>En helt ny analyse slår fast, at tidlig specialisering inden for en sportsgren kan skade udviklingen af fremtidige verdensklasseatleter. Analysen omfatter 51 internationale studier og inkluderer samlet over 6000 atleter, heraf over 700 verdensklasseatleter. Den viser, at verdensklasseatleter på seniorniveau typisk har dyrket mere end én sportsgren i børne- og ungdomsårene. De er startet på deres primære sport senere, har trænet færre timer i de tidlige år og har i første omgang udviklet sig langsommere i forhold til de atleter, der opnåede de bedste resultater i ungdomsårene, men ”kun” nåede national elite….</a:t>
            </a:r>
          </a:p>
          <a:p>
            <a:pPr algn="l" fontAlgn="base"/>
            <a:endParaRPr lang="da-DK" b="0" i="0" dirty="0">
              <a:solidFill>
                <a:srgbClr val="2D2D2D"/>
              </a:solidFill>
              <a:effectLst/>
              <a:latin typeface="Calibri" panose="020F0502020204030204" pitchFamily="34" charset="0"/>
            </a:endParaRPr>
          </a:p>
          <a:p>
            <a:pPr algn="l" fontAlgn="base"/>
            <a:r>
              <a:rPr lang="da-DK" b="0" i="0" dirty="0">
                <a:solidFill>
                  <a:srgbClr val="2D2D2D"/>
                </a:solidFill>
                <a:effectLst/>
                <a:latin typeface="Calibri" panose="020F0502020204030204" pitchFamily="34" charset="0"/>
              </a:rPr>
              <a:t>…Identifikation og selektion af talent har konsekvenser. Udvælgelse af de bedste eller mest talentfulde bliver ofte efterfulgt af en stor mængde fokuseret og specialiseret træning. Sker det i en for tidlig alder, øger det risikoen for overbelastningsskader, og de unge, der bliver udråbt som de næste store stjerner, kan opleve unødigt stress og forventningspres og blive tidligt udbrændte. De, der ikke vurderes som talentfulde nok, får omvendt punkteret deres drømme, hvilket kan medføre frafald fra sporten og tab af selvværd og identitet. Der er en klar tendens til, at jo yngre atleter er, når de bliver optaget i et talentprogram, desto yngre er de også, når de igen forlader det.  </a:t>
            </a:r>
            <a:endParaRPr lang="da-DK" b="0" i="0" dirty="0">
              <a:solidFill>
                <a:srgbClr val="2D2D2D"/>
              </a:solidFill>
              <a:effectLst/>
              <a:latin typeface="AktivGrotesk"/>
            </a:endParaRPr>
          </a:p>
          <a:p>
            <a:pPr algn="l" fontAlgn="base"/>
            <a:r>
              <a:rPr lang="da-DK" b="0" i="0" dirty="0">
                <a:solidFill>
                  <a:srgbClr val="2D2D2D"/>
                </a:solidFill>
                <a:effectLst/>
                <a:latin typeface="Calibri" panose="020F0502020204030204" pitchFamily="34" charset="0"/>
              </a:rPr>
              <a:t> </a:t>
            </a:r>
            <a:endParaRPr lang="da-DK" b="0" i="0" dirty="0">
              <a:solidFill>
                <a:srgbClr val="2D2D2D"/>
              </a:solidFill>
              <a:effectLst/>
              <a:latin typeface="AktivGrotesk"/>
            </a:endParaRPr>
          </a:p>
          <a:p>
            <a:pPr algn="l" fontAlgn="base"/>
            <a:r>
              <a:rPr lang="da-DK" b="0" i="0" dirty="0">
                <a:solidFill>
                  <a:srgbClr val="2D2D2D"/>
                </a:solidFill>
                <a:effectLst/>
                <a:latin typeface="Calibri" panose="020F0502020204030204" pitchFamily="34" charset="0"/>
              </a:rPr>
              <a:t>Målet for talentudvikling i Danmark er ikke at skabe resultater i ungdomsårene, men at udvikle eliteatleter på højeste internationale seniorniveau.  </a:t>
            </a:r>
            <a:endParaRPr lang="da-DK" b="0" i="0" dirty="0">
              <a:solidFill>
                <a:srgbClr val="2D2D2D"/>
              </a:solidFill>
              <a:effectLst/>
              <a:latin typeface="AktivGrotesk"/>
            </a:endParaRPr>
          </a:p>
          <a:p>
            <a:endParaRPr lang="da-DK" dirty="0"/>
          </a:p>
          <a:p>
            <a:endParaRPr lang="da-DK" dirty="0"/>
          </a:p>
          <a:p>
            <a:endParaRPr lang="da-DK"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705103-2E64-444E-BFDA-EA4AED8CD7A8}"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61210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a:p>
            <a:endParaRPr lang="da-DK"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705103-2E64-444E-BFDA-EA4AED8CD7A8}"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70714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a:p>
            <a:endParaRPr lang="da-DK"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705103-2E64-444E-BFDA-EA4AED8CD7A8}"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46161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Team Danmark har udviklet et restitutionskoncept. På de følgende slides gennemgås nogle af basens elementer i restitutionskonceptet. De resterende punkter er der fokus på </a:t>
            </a:r>
            <a:r>
              <a:rPr lang="da-DK" dirty="0" err="1"/>
              <a:t>på</a:t>
            </a:r>
            <a:r>
              <a:rPr lang="da-DK" dirty="0"/>
              <a:t> de efterfølgende årgange i atletuddannelsen.</a:t>
            </a:r>
          </a:p>
          <a:p>
            <a:endParaRPr lang="da-DK" dirty="0"/>
          </a:p>
          <a:p>
            <a:r>
              <a:rPr lang="da-DK" b="0" i="0" dirty="0">
                <a:solidFill>
                  <a:srgbClr val="2D2D2D"/>
                </a:solidFill>
                <a:effectLst/>
                <a:latin typeface="AktivGrotesk"/>
              </a:rPr>
              <a:t>Du skal som atlet eller træner have fokus på at få det maximale ud af din restitution både i tiden op til og tiden efter træning/konkurrence Således skal du restituere frem mod træning/konkurrence for at kunne træne og konkurrere optimalt, men også restituere efterfølgende for at kunne blive mest muligt klar til næste træning eller konkurrence.</a:t>
            </a:r>
            <a:endParaRPr lang="da-DK" dirty="0"/>
          </a:p>
          <a:p>
            <a:endParaRPr lang="da-DK" dirty="0"/>
          </a:p>
        </p:txBody>
      </p:sp>
      <p:sp>
        <p:nvSpPr>
          <p:cNvPr id="4" name="Pladsholder til slidenummer 3"/>
          <p:cNvSpPr>
            <a:spLocks noGrp="1"/>
          </p:cNvSpPr>
          <p:nvPr>
            <p:ph type="sldNum" sz="quarter" idx="5"/>
          </p:nvPr>
        </p:nvSpPr>
        <p:spPr/>
        <p:txBody>
          <a:bodyPr/>
          <a:lstStyle/>
          <a:p>
            <a:fld id="{A6705103-2E64-444E-BFDA-EA4AED8CD7A8}" type="slidenum">
              <a:rPr lang="da-DK" smtClean="0"/>
              <a:t>34</a:t>
            </a:fld>
            <a:endParaRPr lang="da-DK"/>
          </a:p>
        </p:txBody>
      </p:sp>
    </p:spTree>
    <p:extLst>
      <p:ext uri="{BB962C8B-B14F-4D97-AF65-F5344CB8AC3E}">
        <p14:creationId xmlns:p14="http://schemas.microsoft.com/office/powerpoint/2010/main" val="14746326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Viden om kost og restitution kommer under ernæringsfysiologernes oplæg</a:t>
            </a:r>
          </a:p>
          <a:p>
            <a:r>
              <a:rPr lang="da-DK" dirty="0"/>
              <a:t>Her er nævnt de vigtigste elementer i kosten.</a:t>
            </a: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705103-2E64-444E-BFDA-EA4AED8CD7A8}"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62032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Specifikke redskaber til struktur af dagen kommer under psykologernes oplæg</a:t>
            </a: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705103-2E64-444E-BFDA-EA4AED8CD7A8}"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30049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a:p>
            <a:endParaRPr lang="da-DK" dirty="0"/>
          </a:p>
        </p:txBody>
      </p:sp>
      <p:sp>
        <p:nvSpPr>
          <p:cNvPr id="4" name="Slide Number Placeholder 3"/>
          <p:cNvSpPr>
            <a:spLocks noGrp="1"/>
          </p:cNvSpPr>
          <p:nvPr>
            <p:ph type="sldNum" sz="quarter" idx="10"/>
          </p:nvPr>
        </p:nvSpPr>
        <p:spPr/>
        <p:txBody>
          <a:bodyPr/>
          <a:lstStyle/>
          <a:p>
            <a:fld id="{A6705103-2E64-444E-BFDA-EA4AED8CD7A8}" type="slidenum">
              <a:rPr lang="da-DK" smtClean="0"/>
              <a:t>37</a:t>
            </a:fld>
            <a:endParaRPr lang="da-DK"/>
          </a:p>
        </p:txBody>
      </p:sp>
    </p:spTree>
    <p:extLst>
      <p:ext uri="{BB962C8B-B14F-4D97-AF65-F5344CB8AC3E}">
        <p14:creationId xmlns:p14="http://schemas.microsoft.com/office/powerpoint/2010/main" val="1410113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a:p>
            <a:endParaRPr lang="da-DK" dirty="0"/>
          </a:p>
        </p:txBody>
      </p:sp>
      <p:sp>
        <p:nvSpPr>
          <p:cNvPr id="4" name="Slide Number Placeholder 3"/>
          <p:cNvSpPr>
            <a:spLocks noGrp="1"/>
          </p:cNvSpPr>
          <p:nvPr>
            <p:ph type="sldNum" sz="quarter" idx="10"/>
          </p:nvPr>
        </p:nvSpPr>
        <p:spPr/>
        <p:txBody>
          <a:bodyPr/>
          <a:lstStyle/>
          <a:p>
            <a:fld id="{A6705103-2E64-444E-BFDA-EA4AED8CD7A8}" type="slidenum">
              <a:rPr lang="da-DK" smtClean="0"/>
              <a:t>38</a:t>
            </a:fld>
            <a:endParaRPr lang="da-DK"/>
          </a:p>
        </p:txBody>
      </p:sp>
    </p:spTree>
    <p:extLst>
      <p:ext uri="{BB962C8B-B14F-4D97-AF65-F5344CB8AC3E}">
        <p14:creationId xmlns:p14="http://schemas.microsoft.com/office/powerpoint/2010/main" val="14572666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For at kunne præstere bedst muligt, bør hver træning starte med en god og grundig opvarmning.</a:t>
            </a:r>
          </a:p>
          <a:p>
            <a:endParaRPr lang="da-DK" dirty="0"/>
          </a:p>
          <a:p>
            <a:r>
              <a:rPr lang="da-DK" dirty="0"/>
              <a:t>Opvarmning bør inkludere øvelser, som varmer kroppen op og gør den klar til at præstere i den pågældende sport.</a:t>
            </a:r>
          </a:p>
          <a:p>
            <a:r>
              <a:rPr lang="da-DK" dirty="0"/>
              <a:t>Som tidligere nævnt bør opvarmningen også inkludere skadesforebyggende øvelser.</a:t>
            </a:r>
          </a:p>
          <a:p>
            <a:endParaRPr lang="da-DK" dirty="0"/>
          </a:p>
          <a:p>
            <a:endParaRPr lang="da-DK"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705103-2E64-444E-BFDA-EA4AED8CD7A8}"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76284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Repetition af viden fra 7. klassetrin.</a:t>
            </a:r>
          </a:p>
          <a:p>
            <a:endParaRPr lang="da-DK" dirty="0"/>
          </a:p>
          <a:p>
            <a:r>
              <a:rPr lang="da-DK" dirty="0"/>
              <a:t>Atleten er ikke forberedt på skaden og skaden kan ikke altid forebygges.</a:t>
            </a:r>
          </a:p>
          <a:p>
            <a:r>
              <a:rPr lang="da-DK" dirty="0"/>
              <a:t>Skaden opstår pludseligt og kroppen udsættes for en så kraftfuld påvirkning, at der kan opstå vrid i led, træk i muskler og sener eller tryk og slag på knogler, der gør, at en eller flere af disse vævstyper rives over eller knækker.</a:t>
            </a:r>
          </a:p>
          <a:p>
            <a:endParaRPr lang="da-DK" dirty="0"/>
          </a:p>
          <a:p>
            <a:r>
              <a:rPr lang="da-DK" dirty="0"/>
              <a:t>Få eleverne til at nævne, hvad en akut skade kan være? Og om de </a:t>
            </a:r>
            <a:r>
              <a:rPr lang="da-DK" dirty="0" err="1"/>
              <a:t>evt</a:t>
            </a:r>
            <a:r>
              <a:rPr lang="da-DK" dirty="0"/>
              <a:t> selv har været udsat for en akut skade?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705103-2E64-444E-BFDA-EA4AED8CD7A8}"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08706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rPr>
              <a:t>En uopvarmet muskel er ikke lige så eftergivelig og har svært ved at opfange og afbøde de kraftige træk, der forekommer ved pludselige belastninger.</a:t>
            </a:r>
            <a:endParaRPr kumimoji="0" lang="da-DK" altLang="da-DK" sz="900" b="0" i="0" u="none" strike="noStrike" cap="none" normalizeH="0" baseline="0" dirty="0">
              <a:ln>
                <a:noFill/>
              </a:ln>
              <a:solidFill>
                <a:schemeClr val="tx1"/>
              </a:solidFill>
              <a:effectLst/>
              <a:latin typeface="Arial" panose="020B0604020202020204" pitchFamily="34" charset="0"/>
            </a:endParaRPr>
          </a:p>
          <a:p>
            <a:endParaRPr lang="da-DK"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705103-2E64-444E-BFDA-EA4AED8CD7A8}"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21496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705103-2E64-444E-BFDA-EA4AED8CD7A8}"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49275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a:p>
            <a:endParaRPr lang="da-DK"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705103-2E64-444E-BFDA-EA4AED8CD7A8}"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75426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a:p>
            <a:endParaRPr lang="da-DK"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705103-2E64-444E-BFDA-EA4AED8CD7A8}"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19579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a:p>
            <a:endParaRPr lang="da-DK" dirty="0"/>
          </a:p>
        </p:txBody>
      </p:sp>
      <p:sp>
        <p:nvSpPr>
          <p:cNvPr id="4" name="Slide Number Placeholder 3"/>
          <p:cNvSpPr>
            <a:spLocks noGrp="1"/>
          </p:cNvSpPr>
          <p:nvPr>
            <p:ph type="sldNum" sz="quarter" idx="10"/>
          </p:nvPr>
        </p:nvSpPr>
        <p:spPr/>
        <p:txBody>
          <a:bodyPr/>
          <a:lstStyle/>
          <a:p>
            <a:fld id="{A6705103-2E64-444E-BFDA-EA4AED8CD7A8}" type="slidenum">
              <a:rPr lang="da-DK" smtClean="0"/>
              <a:t>44</a:t>
            </a:fld>
            <a:endParaRPr lang="da-DK"/>
          </a:p>
        </p:txBody>
      </p:sp>
    </p:spTree>
    <p:extLst>
      <p:ext uri="{BB962C8B-B14F-4D97-AF65-F5344CB8AC3E}">
        <p14:creationId xmlns:p14="http://schemas.microsoft.com/office/powerpoint/2010/main" val="22528647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a:p>
            <a:endParaRPr lang="da-DK" dirty="0"/>
          </a:p>
        </p:txBody>
      </p:sp>
      <p:sp>
        <p:nvSpPr>
          <p:cNvPr id="4" name="Slide Number Placeholder 3"/>
          <p:cNvSpPr>
            <a:spLocks noGrp="1"/>
          </p:cNvSpPr>
          <p:nvPr>
            <p:ph type="sldNum" sz="quarter" idx="10"/>
          </p:nvPr>
        </p:nvSpPr>
        <p:spPr/>
        <p:txBody>
          <a:bodyPr/>
          <a:lstStyle/>
          <a:p>
            <a:fld id="{A6705103-2E64-444E-BFDA-EA4AED8CD7A8}" type="slidenum">
              <a:rPr lang="da-DK" smtClean="0"/>
              <a:t>45</a:t>
            </a:fld>
            <a:endParaRPr lang="da-DK"/>
          </a:p>
        </p:txBody>
      </p:sp>
    </p:spTree>
    <p:extLst>
      <p:ext uri="{BB962C8B-B14F-4D97-AF65-F5344CB8AC3E}">
        <p14:creationId xmlns:p14="http://schemas.microsoft.com/office/powerpoint/2010/main" val="18289127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Tegning: </a:t>
            </a:r>
            <a:r>
              <a:rPr lang="en-US" dirty="0">
                <a:hlinkClick r:id="rId3"/>
              </a:rPr>
              <a:t>Concussion: Increasing pressure on clubs and parents to be aware of dangers of contact sport | The Courier Mail</a:t>
            </a:r>
            <a:endParaRPr lang="da-DK" dirty="0"/>
          </a:p>
          <a:p>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Repetition af materiale fra 7. klassetrin</a:t>
            </a:r>
          </a:p>
          <a:p>
            <a:endParaRPr lang="da-DK" dirty="0"/>
          </a:p>
          <a:p>
            <a:endParaRPr lang="da-DK" dirty="0"/>
          </a:p>
          <a:p>
            <a:r>
              <a:rPr lang="da-DK" dirty="0"/>
              <a:t>De første symptomer på hjernerystelse kan være som nævnt på </a:t>
            </a:r>
            <a:r>
              <a:rPr lang="da-DK" dirty="0" err="1"/>
              <a:t>slidet</a:t>
            </a:r>
            <a:r>
              <a:rPr lang="da-DK" dirty="0"/>
              <a:t>. Det er derfor vigtigt at observere atleten, som er kommet til skade, og spørge ind til symptomerne, da ikke alle kan observeres. </a:t>
            </a:r>
          </a:p>
          <a:p>
            <a:endParaRPr lang="da-DK" dirty="0"/>
          </a:p>
          <a:p>
            <a:r>
              <a:rPr lang="da-DK" dirty="0"/>
              <a:t>Symptomerne kan komme akut, men nogle af symptomerne optræder også først senere på dagen/i forløbet.</a:t>
            </a:r>
          </a:p>
          <a:p>
            <a:endParaRPr lang="da-DK" dirty="0"/>
          </a:p>
          <a:p>
            <a:endParaRPr lang="da-DK"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705103-2E64-444E-BFDA-EA4AED8CD7A8}"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83899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a:p>
            <a:endParaRPr lang="da-DK" dirty="0"/>
          </a:p>
        </p:txBody>
      </p:sp>
      <p:sp>
        <p:nvSpPr>
          <p:cNvPr id="4" name="Slide Number Placeholder 3"/>
          <p:cNvSpPr>
            <a:spLocks noGrp="1"/>
          </p:cNvSpPr>
          <p:nvPr>
            <p:ph type="sldNum" sz="quarter" idx="10"/>
          </p:nvPr>
        </p:nvSpPr>
        <p:spPr/>
        <p:txBody>
          <a:bodyPr/>
          <a:lstStyle/>
          <a:p>
            <a:fld id="{A6705103-2E64-444E-BFDA-EA4AED8CD7A8}" type="slidenum">
              <a:rPr lang="da-DK" smtClean="0"/>
              <a:t>47</a:t>
            </a:fld>
            <a:endParaRPr lang="da-DK"/>
          </a:p>
        </p:txBody>
      </p:sp>
    </p:spTree>
    <p:extLst>
      <p:ext uri="{BB962C8B-B14F-4D97-AF65-F5344CB8AC3E}">
        <p14:creationId xmlns:p14="http://schemas.microsoft.com/office/powerpoint/2010/main" val="16277494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Se videoen på </a:t>
            </a:r>
            <a:r>
              <a:rPr lang="da-DK" dirty="0" err="1"/>
              <a:t>DIFs</a:t>
            </a:r>
            <a:r>
              <a:rPr lang="da-DK" dirty="0"/>
              <a:t> hjemmeside</a:t>
            </a:r>
          </a:p>
          <a:p>
            <a:endParaRPr lang="da-DK" dirty="0"/>
          </a:p>
          <a:p>
            <a:endParaRPr lang="da-DK" dirty="0"/>
          </a:p>
          <a:p>
            <a:endParaRPr lang="da-DK" dirty="0"/>
          </a:p>
        </p:txBody>
      </p:sp>
      <p:sp>
        <p:nvSpPr>
          <p:cNvPr id="4" name="Slide Number Placeholder 3"/>
          <p:cNvSpPr>
            <a:spLocks noGrp="1"/>
          </p:cNvSpPr>
          <p:nvPr>
            <p:ph type="sldNum" sz="quarter" idx="10"/>
          </p:nvPr>
        </p:nvSpPr>
        <p:spPr/>
        <p:txBody>
          <a:bodyPr/>
          <a:lstStyle/>
          <a:p>
            <a:fld id="{A6705103-2E64-444E-BFDA-EA4AED8CD7A8}" type="slidenum">
              <a:rPr lang="da-DK" smtClean="0"/>
              <a:t>48</a:t>
            </a:fld>
            <a:endParaRPr lang="da-DK"/>
          </a:p>
        </p:txBody>
      </p:sp>
    </p:spTree>
    <p:extLst>
      <p:ext uri="{BB962C8B-B14F-4D97-AF65-F5344CB8AC3E}">
        <p14:creationId xmlns:p14="http://schemas.microsoft.com/office/powerpoint/2010/main" val="65013062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DIF har samen med Sportslægerne og </a:t>
            </a:r>
            <a:r>
              <a:rPr lang="da-DK" dirty="0" err="1"/>
              <a:t>Sportsfysserne</a:t>
            </a:r>
            <a:r>
              <a:rPr lang="da-DK" dirty="0"/>
              <a:t> udarbejdet en hjemmeside med information til atleten, forældre/træner og sundhedspersoner, hvor man kan få mere viden omkring </a:t>
            </a:r>
            <a:r>
              <a:rPr lang="da-DK" dirty="0" err="1"/>
              <a:t>diagnostiseringen</a:t>
            </a:r>
            <a:r>
              <a:rPr lang="da-DK" dirty="0"/>
              <a:t> og håndteringen af sportshjernerystelse.</a:t>
            </a:r>
          </a:p>
          <a:p>
            <a:r>
              <a:rPr lang="da-DK" dirty="0"/>
              <a:t>I dette undervisningsmateriale er der kun fokus på at man kan ”diagnosticere”. På de øvrige klassetrin får man mere information om, hvordan man vender tilbage til skole og sport.</a:t>
            </a:r>
          </a:p>
          <a:p>
            <a:endParaRPr lang="da-DK" dirty="0"/>
          </a:p>
          <a:p>
            <a:r>
              <a:rPr lang="da-DK" dirty="0"/>
              <a:t>Følg linket her for at få mere information: </a:t>
            </a:r>
            <a:r>
              <a:rPr lang="da-DK" dirty="0">
                <a:hlinkClick r:id="rId3"/>
              </a:rPr>
              <a:t>Sportshjernerystelser - gode råd og vejledning til, hvordan du håndtere en sportshjernerystelse | DIF</a:t>
            </a:r>
            <a:endParaRPr lang="da-DK" dirty="0"/>
          </a:p>
          <a:p>
            <a:endParaRPr lang="da-DK" dirty="0"/>
          </a:p>
          <a:p>
            <a:r>
              <a:rPr lang="da-DK" dirty="0"/>
              <a:t>Brug denne guideline til at vende tilbage til hverdagen. Som der står i guidelinen, skal man forsøge med små belastninger og afvente om der sker en forværring af symptomerne. Selve symptomerne er ikke farlige, men de guider dig i, hvor meget man kan belaste hjernen/vævet før der kommer en mulig reaktion. </a:t>
            </a:r>
          </a:p>
          <a:p>
            <a:endParaRPr lang="da-DK" dirty="0"/>
          </a:p>
          <a:p>
            <a:r>
              <a:rPr lang="da-DK" dirty="0"/>
              <a:t>Brug gerne 24timer i hver fase og sikre dig, at der ikke kommer en forværring af symptomer.</a:t>
            </a:r>
          </a:p>
          <a:p>
            <a:endParaRPr lang="da-DK" dirty="0"/>
          </a:p>
        </p:txBody>
      </p:sp>
      <p:sp>
        <p:nvSpPr>
          <p:cNvPr id="4" name="Pladsholder til slidenummer 3"/>
          <p:cNvSpPr>
            <a:spLocks noGrp="1"/>
          </p:cNvSpPr>
          <p:nvPr>
            <p:ph type="sldNum" sz="quarter" idx="5"/>
          </p:nvPr>
        </p:nvSpPr>
        <p:spPr/>
        <p:txBody>
          <a:bodyPr/>
          <a:lstStyle/>
          <a:p>
            <a:fld id="{A6705103-2E64-444E-BFDA-EA4AED8CD7A8}" type="slidenum">
              <a:rPr lang="da-DK" smtClean="0"/>
              <a:t>49</a:t>
            </a:fld>
            <a:endParaRPr lang="da-DK"/>
          </a:p>
        </p:txBody>
      </p:sp>
    </p:spTree>
    <p:extLst>
      <p:ext uri="{BB962C8B-B14F-4D97-AF65-F5344CB8AC3E}">
        <p14:creationId xmlns:p14="http://schemas.microsoft.com/office/powerpoint/2010/main" val="37873412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Bed eleverne om at komme med et bud på, hvilken struktur der heler hurtigst inden svarene afsløres.</a:t>
            </a:r>
          </a:p>
          <a:p>
            <a:endParaRPr lang="da-DK" dirty="0"/>
          </a:p>
          <a:p>
            <a:r>
              <a:rPr lang="da-DK" dirty="0"/>
              <a:t>Der er ikke en fast tidsramme for heling af skader, da der er mange komponenter, der spiller ind.</a:t>
            </a:r>
          </a:p>
          <a:p>
            <a:endParaRPr lang="da-DK" dirty="0"/>
          </a:p>
          <a:p>
            <a:r>
              <a:rPr lang="da-DK" dirty="0"/>
              <a:t>De nævnte helingstider er grove guidelines, således at man kan få en fornemmelse af, hvor hurtigt man kan vende tilbage efter en akut skade.</a:t>
            </a:r>
          </a:p>
          <a:p>
            <a:endParaRPr lang="da-DK" dirty="0"/>
          </a:p>
          <a:p>
            <a:r>
              <a:rPr lang="da-DK" dirty="0"/>
              <a:t>Det er forskellige processer, der skal i gang, når en skade skal hele afhængig af om det knogle, muskel eller sene (dette vil ikke blive gennemgået her).</a:t>
            </a:r>
          </a:p>
          <a:p>
            <a:endParaRPr lang="da-DK" dirty="0"/>
          </a:p>
          <a:p>
            <a:r>
              <a:rPr lang="da-DK" dirty="0"/>
              <a:t>Heling af vævet er en ting, men en anden ting er tiden, indtil man kan komme tilbage og </a:t>
            </a:r>
            <a:r>
              <a:rPr lang="da-DK" dirty="0" err="1"/>
              <a:t>performe</a:t>
            </a:r>
            <a:r>
              <a:rPr lang="da-DK" dirty="0"/>
              <a:t>/dyrke sin sport 100% igen.</a:t>
            </a:r>
          </a:p>
          <a:p>
            <a:endParaRPr lang="da-DK" dirty="0"/>
          </a:p>
          <a:p>
            <a:endParaRPr lang="da-DK" dirty="0"/>
          </a:p>
          <a:p>
            <a:endParaRPr lang="da-DK" dirty="0"/>
          </a:p>
        </p:txBody>
      </p:sp>
      <p:sp>
        <p:nvSpPr>
          <p:cNvPr id="4" name="Slide Number Placeholder 3"/>
          <p:cNvSpPr>
            <a:spLocks noGrp="1"/>
          </p:cNvSpPr>
          <p:nvPr>
            <p:ph type="sldNum" sz="quarter" idx="10"/>
          </p:nvPr>
        </p:nvSpPr>
        <p:spPr/>
        <p:txBody>
          <a:bodyPr/>
          <a:lstStyle/>
          <a:p>
            <a:fld id="{A6705103-2E64-444E-BFDA-EA4AED8CD7A8}" type="slidenum">
              <a:rPr lang="da-DK" smtClean="0"/>
              <a:t>5</a:t>
            </a:fld>
            <a:endParaRPr lang="da-DK"/>
          </a:p>
        </p:txBody>
      </p:sp>
    </p:spTree>
    <p:extLst>
      <p:ext uri="{BB962C8B-B14F-4D97-AF65-F5344CB8AC3E}">
        <p14:creationId xmlns:p14="http://schemas.microsoft.com/office/powerpoint/2010/main" val="246499489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Følg linket her for at få mere information: </a:t>
            </a:r>
            <a:r>
              <a:rPr lang="da-DK" dirty="0">
                <a:hlinkClick r:id="rId3"/>
              </a:rPr>
              <a:t>Sportshjernerystelser - gode råd og vejledning til, hvordan du håndtere en sportshjernerystelse | DIF</a:t>
            </a:r>
            <a:endParaRPr lang="da-DK" dirty="0"/>
          </a:p>
          <a:p>
            <a:endParaRPr lang="da-DK" dirty="0"/>
          </a:p>
          <a:p>
            <a:r>
              <a:rPr lang="da-DK" dirty="0"/>
              <a:t>Symptomerne på hjernerystelse er ikke farlige og normalt vil man automatisk opnå en bedring i løbet af 14 dage for voksne og op til 4 uger for børn.</a:t>
            </a:r>
          </a:p>
          <a:p>
            <a:endParaRPr lang="da-DK" dirty="0"/>
          </a:p>
          <a:p>
            <a:r>
              <a:rPr lang="da-DK" dirty="0"/>
              <a:t>Før man vender tilbage til sin sport, skal man vende tilbage til skole. Kan man klare de belastninger på forrige slide (skole udfordringer), kan man starte op, som vist på dette slide. Brug </a:t>
            </a:r>
            <a:r>
              <a:rPr lang="da-DK"/>
              <a:t>mindst 24 timer </a:t>
            </a:r>
            <a:r>
              <a:rPr lang="da-DK" dirty="0"/>
              <a:t>i hver fase, og gå kun videre, hvis du stadig er symptomfri.</a:t>
            </a:r>
          </a:p>
          <a:p>
            <a:endParaRPr lang="da-DK" dirty="0"/>
          </a:p>
          <a:p>
            <a:r>
              <a:rPr lang="da-DK" dirty="0"/>
              <a:t>Som skrevet går man et niveau ned af stigen, hvis man oplever forværring af symptomer, afventer 24 timer, og kan igen prøve aktiviteten.</a:t>
            </a:r>
          </a:p>
        </p:txBody>
      </p:sp>
      <p:sp>
        <p:nvSpPr>
          <p:cNvPr id="4" name="Pladsholder til slidenummer 3"/>
          <p:cNvSpPr>
            <a:spLocks noGrp="1"/>
          </p:cNvSpPr>
          <p:nvPr>
            <p:ph type="sldNum" sz="quarter" idx="5"/>
          </p:nvPr>
        </p:nvSpPr>
        <p:spPr/>
        <p:txBody>
          <a:bodyPr/>
          <a:lstStyle/>
          <a:p>
            <a:fld id="{A6705103-2E64-444E-BFDA-EA4AED8CD7A8}" type="slidenum">
              <a:rPr lang="da-DK" smtClean="0"/>
              <a:t>50</a:t>
            </a:fld>
            <a:endParaRPr lang="da-DK"/>
          </a:p>
        </p:txBody>
      </p:sp>
    </p:spTree>
    <p:extLst>
      <p:ext uri="{BB962C8B-B14F-4D97-AF65-F5344CB8AC3E}">
        <p14:creationId xmlns:p14="http://schemas.microsoft.com/office/powerpoint/2010/main" val="288631531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a:p>
            <a:endParaRPr lang="da-DK" dirty="0"/>
          </a:p>
        </p:txBody>
      </p:sp>
      <p:sp>
        <p:nvSpPr>
          <p:cNvPr id="4" name="Slide Number Placeholder 3"/>
          <p:cNvSpPr>
            <a:spLocks noGrp="1"/>
          </p:cNvSpPr>
          <p:nvPr>
            <p:ph type="sldNum" sz="quarter" idx="10"/>
          </p:nvPr>
        </p:nvSpPr>
        <p:spPr/>
        <p:txBody>
          <a:bodyPr/>
          <a:lstStyle/>
          <a:p>
            <a:fld id="{A6705103-2E64-444E-BFDA-EA4AED8CD7A8}" type="slidenum">
              <a:rPr lang="da-DK" smtClean="0"/>
              <a:t>51</a:t>
            </a:fld>
            <a:endParaRPr lang="da-DK"/>
          </a:p>
        </p:txBody>
      </p:sp>
    </p:spTree>
    <p:extLst>
      <p:ext uri="{BB962C8B-B14F-4D97-AF65-F5344CB8AC3E}">
        <p14:creationId xmlns:p14="http://schemas.microsoft.com/office/powerpoint/2010/main" val="57663057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The end</a:t>
            </a:r>
          </a:p>
          <a:p>
            <a:endParaRPr lang="da-DK" dirty="0"/>
          </a:p>
        </p:txBody>
      </p:sp>
      <p:sp>
        <p:nvSpPr>
          <p:cNvPr id="4" name="Slide Number Placeholder 3"/>
          <p:cNvSpPr>
            <a:spLocks noGrp="1"/>
          </p:cNvSpPr>
          <p:nvPr>
            <p:ph type="sldNum" sz="quarter" idx="10"/>
          </p:nvPr>
        </p:nvSpPr>
        <p:spPr/>
        <p:txBody>
          <a:bodyPr/>
          <a:lstStyle/>
          <a:p>
            <a:fld id="{A6705103-2E64-444E-BFDA-EA4AED8CD7A8}" type="slidenum">
              <a:rPr lang="da-DK" smtClean="0"/>
              <a:t>52</a:t>
            </a:fld>
            <a:endParaRPr lang="da-DK"/>
          </a:p>
        </p:txBody>
      </p:sp>
    </p:spTree>
    <p:extLst>
      <p:ext uri="{BB962C8B-B14F-4D97-AF65-F5344CB8AC3E}">
        <p14:creationId xmlns:p14="http://schemas.microsoft.com/office/powerpoint/2010/main" val="3887205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Der er altid undtagelser, når man snakker om ‘Return to Sport’ efter en skade. Helingstiderne på det forrige slide er ca. tider, men nogle gange vil man fx se professionelle atleter presse grænsen og vende tilbage til sport, før vi anbefaler det </a:t>
            </a:r>
            <a:r>
              <a:rPr lang="da-DK" dirty="0" err="1"/>
              <a:t>ift</a:t>
            </a:r>
            <a:r>
              <a:rPr lang="da-DK" dirty="0"/>
              <a:t> de nævnte helingstider</a:t>
            </a:r>
          </a:p>
          <a:p>
            <a:endParaRPr lang="da-DK" dirty="0"/>
          </a:p>
          <a:p>
            <a:r>
              <a:rPr lang="da-DK" dirty="0"/>
              <a:t>Helingstider og Return to Sport afhænger selvfølgelig også af skadens omfang.</a:t>
            </a:r>
          </a:p>
          <a:p>
            <a:endParaRPr lang="da-DK" dirty="0"/>
          </a:p>
          <a:p>
            <a:r>
              <a:rPr lang="da-DK" dirty="0"/>
              <a:t>Fx kan en forstuvning af et ledbånd i anklen dreje sig om en forstrækning (grad 1) til en fuld ruptur af et eller flere ledbånd, og det kan give en forskellig Return to Sport (RTS) tid. RTS kan også afhænge af, hvor hurtigt hævelsen forsvinder, hvor god man er til at ”overholde” retningslinjerne mm. Det kan også være afhængig af, hvilken sport man skal tilbage til. Sport med </a:t>
            </a:r>
            <a:r>
              <a:rPr lang="da-DK" dirty="0" err="1"/>
              <a:t>cutting</a:t>
            </a:r>
            <a:r>
              <a:rPr lang="da-DK" dirty="0"/>
              <a:t> bevægelser (fx håndbold) vil ofte kræve en længere RTS rehabilitering end fx cykling eller løb, der primært er lige ud.</a:t>
            </a:r>
          </a:p>
          <a:p>
            <a:endParaRPr lang="da-DK" dirty="0"/>
          </a:p>
        </p:txBody>
      </p:sp>
      <p:sp>
        <p:nvSpPr>
          <p:cNvPr id="4" name="Slide Number Placeholder 3"/>
          <p:cNvSpPr>
            <a:spLocks noGrp="1"/>
          </p:cNvSpPr>
          <p:nvPr>
            <p:ph type="sldNum" sz="quarter" idx="10"/>
          </p:nvPr>
        </p:nvSpPr>
        <p:spPr/>
        <p:txBody>
          <a:bodyPr/>
          <a:lstStyle/>
          <a:p>
            <a:fld id="{A6705103-2E64-444E-BFDA-EA4AED8CD7A8}" type="slidenum">
              <a:rPr lang="da-DK" smtClean="0"/>
              <a:t>6</a:t>
            </a:fld>
            <a:endParaRPr lang="da-DK"/>
          </a:p>
        </p:txBody>
      </p:sp>
    </p:spTree>
    <p:extLst>
      <p:ext uri="{BB962C8B-B14F-4D97-AF65-F5344CB8AC3E}">
        <p14:creationId xmlns:p14="http://schemas.microsoft.com/office/powerpoint/2010/main" val="4132525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Tegning:…. Lav gerne vores egen model </a:t>
            </a:r>
            <a:r>
              <a:rPr lang="da-DK" dirty="0">
                <a:sym typeface="Wingdings" panose="05000000000000000000" pitchFamily="2" charset="2"/>
              </a:rPr>
              <a:t></a:t>
            </a:r>
          </a:p>
          <a:p>
            <a:r>
              <a:rPr lang="da-DK" dirty="0">
                <a:sym typeface="Wingdings" panose="05000000000000000000" pitchFamily="2" charset="2"/>
              </a:rPr>
              <a:t>Repetition af POLICE begrebet</a:t>
            </a:r>
          </a:p>
          <a:p>
            <a:endParaRPr lang="da-DK" dirty="0"/>
          </a:p>
          <a:p>
            <a:r>
              <a:rPr lang="da-DK" dirty="0"/>
              <a:t>Gennemgang af hvad POLICE</a:t>
            </a:r>
            <a:r>
              <a:rPr lang="da-DK" baseline="0" dirty="0"/>
              <a:t> står for – anvendes til </a:t>
            </a:r>
            <a:r>
              <a:rPr lang="da-DK" baseline="0" dirty="0" err="1"/>
              <a:t>muskuloskeletale</a:t>
            </a:r>
            <a:r>
              <a:rPr lang="da-DK" baseline="0" dirty="0"/>
              <a:t> skader:</a:t>
            </a:r>
          </a:p>
          <a:p>
            <a:endParaRPr lang="da-DK" baseline="0" dirty="0"/>
          </a:p>
          <a:p>
            <a:pPr marL="171450" indent="-171450">
              <a:buFont typeface="Arial" panose="020B0604020202020204" pitchFamily="34" charset="0"/>
              <a:buChar char="•"/>
            </a:pPr>
            <a:r>
              <a:rPr lang="da-DK" b="1" baseline="0" dirty="0" err="1"/>
              <a:t>Protection</a:t>
            </a:r>
            <a:r>
              <a:rPr lang="da-DK" b="1" baseline="0" dirty="0"/>
              <a:t>:</a:t>
            </a:r>
            <a:r>
              <a:rPr lang="da-DK" baseline="0" dirty="0"/>
              <a:t> beskyt det skadede væv. Aflastning kan ske i en kort periode og kun lige efter skaden</a:t>
            </a:r>
          </a:p>
          <a:p>
            <a:pPr marL="171450" indent="-171450">
              <a:buFont typeface="Arial" panose="020B0604020202020204" pitchFamily="34" charset="0"/>
              <a:buChar char="•"/>
            </a:pPr>
            <a:r>
              <a:rPr lang="da-DK" b="1" baseline="0" dirty="0"/>
              <a:t>Optimal </a:t>
            </a:r>
            <a:r>
              <a:rPr lang="da-DK" b="1" baseline="0" dirty="0" err="1"/>
              <a:t>Loading</a:t>
            </a:r>
            <a:r>
              <a:rPr lang="da-DK" baseline="0" dirty="0"/>
              <a:t>: ”afslapning”/aflastning skal erstattes med et trinvis genoptræningsprogram, hvor tidlig aktivitet fordrer hurtigere restitution. </a:t>
            </a:r>
            <a:r>
              <a:rPr lang="da-DK" baseline="0" dirty="0" err="1"/>
              <a:t>Loading</a:t>
            </a:r>
            <a:r>
              <a:rPr lang="da-DK" baseline="0" dirty="0"/>
              <a:t> skal ske med respekt for vævet.</a:t>
            </a:r>
          </a:p>
          <a:p>
            <a:pPr marL="171450" indent="-171450">
              <a:buFont typeface="Arial" panose="020B0604020202020204" pitchFamily="34" charset="0"/>
              <a:buChar char="•"/>
            </a:pPr>
            <a:r>
              <a:rPr lang="da-DK" b="1" baseline="0" dirty="0"/>
              <a:t>Is</a:t>
            </a:r>
            <a:r>
              <a:rPr lang="da-DK" baseline="0" dirty="0"/>
              <a:t> anvendes i 20-30 min af gangen (aldrig direkte kontakt med huden)</a:t>
            </a:r>
          </a:p>
          <a:p>
            <a:pPr marL="171450" indent="-171450">
              <a:buFont typeface="Arial" panose="020B0604020202020204" pitchFamily="34" charset="0"/>
              <a:buChar char="•"/>
            </a:pPr>
            <a:r>
              <a:rPr lang="da-DK" b="1" baseline="0" dirty="0"/>
              <a:t>Kompression</a:t>
            </a:r>
            <a:r>
              <a:rPr lang="da-DK" baseline="0" dirty="0"/>
              <a:t> af de skadede område ved hjælp af et elastik bind</a:t>
            </a:r>
          </a:p>
          <a:p>
            <a:pPr marL="171450" indent="-171450">
              <a:buFont typeface="Arial" panose="020B0604020202020204" pitchFamily="34" charset="0"/>
              <a:buChar char="•"/>
            </a:pPr>
            <a:r>
              <a:rPr lang="da-DK" b="1" baseline="0" dirty="0"/>
              <a:t>Elevation</a:t>
            </a:r>
            <a:r>
              <a:rPr lang="da-DK" baseline="0" dirty="0"/>
              <a:t>: hold det skadede område højt (over hjertehøjde), fx en forstuvet ankel kan ligge på en stol</a:t>
            </a:r>
          </a:p>
          <a:p>
            <a:endParaRPr lang="da-DK" baseline="0" dirty="0"/>
          </a:p>
          <a:p>
            <a:endParaRPr lang="da-DK" baseline="0" dirty="0"/>
          </a:p>
          <a:p>
            <a:endParaRPr lang="da-DK" dirty="0"/>
          </a:p>
          <a:p>
            <a:endParaRPr lang="da-DK"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705103-2E64-444E-BFDA-EA4AED8CD7A8}"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8432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Overordnede guidelines til simple skader som fx en forstuvet ankel. Er det større skader, skal man selvfølgelig følge læge/</a:t>
            </a:r>
            <a:r>
              <a:rPr lang="da-DK" dirty="0" err="1"/>
              <a:t>fys</a:t>
            </a:r>
            <a:r>
              <a:rPr lang="da-DK" dirty="0"/>
              <a:t> henvisning.</a:t>
            </a:r>
          </a:p>
          <a:p>
            <a:endParaRPr lang="da-DK" dirty="0"/>
          </a:p>
          <a:p>
            <a:r>
              <a:rPr lang="da-DK" dirty="0"/>
              <a:t>POLICE anvendes i den initiale fase.</a:t>
            </a:r>
          </a:p>
          <a:p>
            <a:endParaRPr lang="da-DK" dirty="0"/>
          </a:p>
          <a:p>
            <a:r>
              <a:rPr lang="da-DK" dirty="0"/>
              <a:t>Bevægelse er med til at få væv til at hele, men for meget eller for lidt bevægelse kan også have en negativ effekt. Det kan derfor være svært at lave en lige progression af øvelser, gentagelser, intensitet mm. Skaderne kan også give forskellige udfordringer afhængig af, hvor skaden er lokaliseret, eller hvilken sport man skal tilbage til.</a:t>
            </a:r>
          </a:p>
          <a:p>
            <a:endParaRPr lang="da-DK" dirty="0"/>
          </a:p>
          <a:p>
            <a:r>
              <a:rPr lang="da-DK" dirty="0"/>
              <a:t>Overordnet er det dog en god ide at få trænet resten af kroppen, mens man er skadet fx overkroppen, hvis det er en skade i anklen, cykle i stedet for at løbe mm.</a:t>
            </a:r>
          </a:p>
          <a:p>
            <a:endParaRPr lang="da-DK" dirty="0"/>
          </a:p>
        </p:txBody>
      </p:sp>
      <p:sp>
        <p:nvSpPr>
          <p:cNvPr id="4" name="Slide Number Placeholder 3"/>
          <p:cNvSpPr>
            <a:spLocks noGrp="1"/>
          </p:cNvSpPr>
          <p:nvPr>
            <p:ph type="sldNum" sz="quarter" idx="10"/>
          </p:nvPr>
        </p:nvSpPr>
        <p:spPr/>
        <p:txBody>
          <a:bodyPr/>
          <a:lstStyle/>
          <a:p>
            <a:fld id="{A6705103-2E64-444E-BFDA-EA4AED8CD7A8}" type="slidenum">
              <a:rPr lang="da-DK" smtClean="0"/>
              <a:t>8</a:t>
            </a:fld>
            <a:endParaRPr lang="da-DK"/>
          </a:p>
        </p:txBody>
      </p:sp>
    </p:spTree>
    <p:extLst>
      <p:ext uri="{BB962C8B-B14F-4D97-AF65-F5344CB8AC3E}">
        <p14:creationId xmlns:p14="http://schemas.microsoft.com/office/powerpoint/2010/main" val="2834556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Find selv på øvelser, der kan sættes ind på de forskellige trin på genoptræningsstigen</a:t>
            </a:r>
          </a:p>
          <a:p>
            <a:endParaRPr lang="da-DK" dirty="0"/>
          </a:p>
        </p:txBody>
      </p:sp>
      <p:sp>
        <p:nvSpPr>
          <p:cNvPr id="4" name="Slide Number Placeholder 3"/>
          <p:cNvSpPr>
            <a:spLocks noGrp="1"/>
          </p:cNvSpPr>
          <p:nvPr>
            <p:ph type="sldNum" sz="quarter" idx="10"/>
          </p:nvPr>
        </p:nvSpPr>
        <p:spPr/>
        <p:txBody>
          <a:bodyPr/>
          <a:lstStyle/>
          <a:p>
            <a:fld id="{A6705103-2E64-444E-BFDA-EA4AED8CD7A8}" type="slidenum">
              <a:rPr lang="da-DK" smtClean="0"/>
              <a:t>9</a:t>
            </a:fld>
            <a:endParaRPr lang="da-DK"/>
          </a:p>
        </p:txBody>
      </p:sp>
    </p:spTree>
    <p:extLst>
      <p:ext uri="{BB962C8B-B14F-4D97-AF65-F5344CB8AC3E}">
        <p14:creationId xmlns:p14="http://schemas.microsoft.com/office/powerpoint/2010/main" val="20374602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da-DK"/>
              <a:t>Klik for at redigere i masteren</a:t>
            </a:r>
          </a:p>
        </p:txBody>
      </p:sp>
      <p:sp>
        <p:nvSpPr>
          <p:cNvPr id="3" name="Und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a:t>Klik for at redigere undertiteltypografien i masteren</a:t>
            </a:r>
          </a:p>
        </p:txBody>
      </p:sp>
      <p:sp>
        <p:nvSpPr>
          <p:cNvPr id="4" name="Pladsholder til dato 3"/>
          <p:cNvSpPr>
            <a:spLocks noGrp="1"/>
          </p:cNvSpPr>
          <p:nvPr>
            <p:ph type="dt" sz="half" idx="10"/>
          </p:nvPr>
        </p:nvSpPr>
        <p:spPr/>
        <p:txBody>
          <a:bodyPr/>
          <a:lstStyle/>
          <a:p>
            <a:fld id="{E885EFBB-F7BB-4544-A6B0-B73A3BB2C0C1}" type="datetimeFigureOut">
              <a:rPr lang="da-DK" smtClean="0"/>
              <a:t>04-10-2022</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289D2796-039C-9846-BEC3-DDF329AEFC3F}" type="slidenum">
              <a:rPr lang="da-DK" smtClean="0"/>
              <a:t>‹nr.›</a:t>
            </a:fld>
            <a:endParaRPr lang="da-DK"/>
          </a:p>
        </p:txBody>
      </p:sp>
    </p:spTree>
    <p:extLst>
      <p:ext uri="{BB962C8B-B14F-4D97-AF65-F5344CB8AC3E}">
        <p14:creationId xmlns:p14="http://schemas.microsoft.com/office/powerpoint/2010/main" val="42774714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a-DK" dirty="0"/>
              <a:t>Klik for at redigere i masteren</a:t>
            </a:r>
          </a:p>
        </p:txBody>
      </p:sp>
      <p:sp>
        <p:nvSpPr>
          <p:cNvPr id="3" name="Pladsholder til billed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
        <p:nvSpPr>
          <p:cNvPr id="5" name="Pladsholder til dato 4"/>
          <p:cNvSpPr>
            <a:spLocks noGrp="1"/>
          </p:cNvSpPr>
          <p:nvPr>
            <p:ph type="dt" sz="half" idx="10"/>
          </p:nvPr>
        </p:nvSpPr>
        <p:spPr/>
        <p:txBody>
          <a:bodyPr/>
          <a:lstStyle/>
          <a:p>
            <a:fld id="{E885EFBB-F7BB-4544-A6B0-B73A3BB2C0C1}" type="datetimeFigureOut">
              <a:rPr lang="da-DK" smtClean="0"/>
              <a:t>04-10-2022</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diasnummer 6"/>
          <p:cNvSpPr>
            <a:spLocks noGrp="1"/>
          </p:cNvSpPr>
          <p:nvPr>
            <p:ph type="sldNum" sz="quarter" idx="12"/>
          </p:nvPr>
        </p:nvSpPr>
        <p:spPr/>
        <p:txBody>
          <a:bodyPr/>
          <a:lstStyle/>
          <a:p>
            <a:fld id="{289D2796-039C-9846-BEC3-DDF329AEFC3F}" type="slidenum">
              <a:rPr lang="da-DK" smtClean="0"/>
              <a:t>‹nr.›</a:t>
            </a:fld>
            <a:endParaRPr lang="da-DK"/>
          </a:p>
        </p:txBody>
      </p:sp>
    </p:spTree>
    <p:extLst>
      <p:ext uri="{BB962C8B-B14F-4D97-AF65-F5344CB8AC3E}">
        <p14:creationId xmlns:p14="http://schemas.microsoft.com/office/powerpoint/2010/main" val="3790189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masteren</a:t>
            </a:r>
          </a:p>
        </p:txBody>
      </p:sp>
      <p:sp>
        <p:nvSpPr>
          <p:cNvPr id="3" name="Pladsholder til lodret titel 2"/>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E885EFBB-F7BB-4544-A6B0-B73A3BB2C0C1}" type="datetimeFigureOut">
              <a:rPr lang="da-DK" smtClean="0"/>
              <a:t>04-10-2022</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289D2796-039C-9846-BEC3-DDF329AEFC3F}" type="slidenum">
              <a:rPr lang="da-DK" smtClean="0"/>
              <a:t>‹nr.›</a:t>
            </a:fld>
            <a:endParaRPr lang="da-DK"/>
          </a:p>
        </p:txBody>
      </p:sp>
    </p:spTree>
    <p:extLst>
      <p:ext uri="{BB962C8B-B14F-4D97-AF65-F5344CB8AC3E}">
        <p14:creationId xmlns:p14="http://schemas.microsoft.com/office/powerpoint/2010/main" val="18624513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8839200" y="274639"/>
            <a:ext cx="2743200" cy="5851525"/>
          </a:xfrm>
        </p:spPr>
        <p:txBody>
          <a:bodyPr vert="eaVert"/>
          <a:lstStyle/>
          <a:p>
            <a:r>
              <a:rPr lang="da-DK"/>
              <a:t>Klik for at redigere i masteren</a:t>
            </a:r>
          </a:p>
        </p:txBody>
      </p:sp>
      <p:sp>
        <p:nvSpPr>
          <p:cNvPr id="3" name="Pladsholder til lodret titel 2"/>
          <p:cNvSpPr>
            <a:spLocks noGrp="1"/>
          </p:cNvSpPr>
          <p:nvPr>
            <p:ph type="body" orient="vert" idx="1"/>
          </p:nvPr>
        </p:nvSpPr>
        <p:spPr>
          <a:xfrm>
            <a:off x="609600" y="274639"/>
            <a:ext cx="8026400" cy="5851525"/>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E885EFBB-F7BB-4544-A6B0-B73A3BB2C0C1}" type="datetimeFigureOut">
              <a:rPr lang="da-DK" smtClean="0"/>
              <a:t>04-10-2022</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289D2796-039C-9846-BEC3-DDF329AEFC3F}" type="slidenum">
              <a:rPr lang="da-DK" smtClean="0"/>
              <a:t>‹nr.›</a:t>
            </a:fld>
            <a:endParaRPr lang="da-DK"/>
          </a:p>
        </p:txBody>
      </p:sp>
    </p:spTree>
    <p:extLst>
      <p:ext uri="{BB962C8B-B14F-4D97-AF65-F5344CB8AC3E}">
        <p14:creationId xmlns:p14="http://schemas.microsoft.com/office/powerpoint/2010/main" val="2264823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rgbClr val="FF0000"/>
                </a:solidFill>
                <a:latin typeface="Arial Black" panose="020B0A04020102020204" pitchFamily="34" charset="0"/>
              </a:defRPr>
            </a:lvl1pPr>
          </a:lstStyle>
          <a:p>
            <a:r>
              <a:rPr lang="da-DK" dirty="0"/>
              <a:t>Klik for at redigere i masteren</a:t>
            </a:r>
          </a:p>
        </p:txBody>
      </p:sp>
      <p:sp>
        <p:nvSpPr>
          <p:cNvPr id="3" name="Pladsholder til indhold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dato 3"/>
          <p:cNvSpPr>
            <a:spLocks noGrp="1"/>
          </p:cNvSpPr>
          <p:nvPr>
            <p:ph type="dt" sz="half" idx="10"/>
          </p:nvPr>
        </p:nvSpPr>
        <p:spPr/>
        <p:txBody>
          <a:bodyPr/>
          <a:lstStyle/>
          <a:p>
            <a:fld id="{E885EFBB-F7BB-4544-A6B0-B73A3BB2C0C1}" type="datetimeFigureOut">
              <a:rPr lang="da-DK" smtClean="0"/>
              <a:t>04-10-2022</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289D2796-039C-9846-BEC3-DDF329AEFC3F}" type="slidenum">
              <a:rPr lang="da-DK" smtClean="0"/>
              <a:t>‹nr.›</a:t>
            </a:fld>
            <a:endParaRPr lang="da-DK"/>
          </a:p>
        </p:txBody>
      </p:sp>
    </p:spTree>
    <p:extLst>
      <p:ext uri="{BB962C8B-B14F-4D97-AF65-F5344CB8AC3E}">
        <p14:creationId xmlns:p14="http://schemas.microsoft.com/office/powerpoint/2010/main" val="721480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a-DK"/>
              <a:t>Klik for at redigere i masteren</a:t>
            </a:r>
          </a:p>
        </p:txBody>
      </p:sp>
      <p:sp>
        <p:nvSpPr>
          <p:cNvPr id="3" name="Pladsholder til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dirty="0"/>
              <a:t>Klik for at redigere teksttypografierne i masteren</a:t>
            </a:r>
          </a:p>
        </p:txBody>
      </p:sp>
      <p:sp>
        <p:nvSpPr>
          <p:cNvPr id="4" name="Pladsholder til dato 3"/>
          <p:cNvSpPr>
            <a:spLocks noGrp="1"/>
          </p:cNvSpPr>
          <p:nvPr>
            <p:ph type="dt" sz="half" idx="10"/>
          </p:nvPr>
        </p:nvSpPr>
        <p:spPr/>
        <p:txBody>
          <a:bodyPr/>
          <a:lstStyle/>
          <a:p>
            <a:fld id="{E885EFBB-F7BB-4544-A6B0-B73A3BB2C0C1}" type="datetimeFigureOut">
              <a:rPr lang="da-DK" smtClean="0"/>
              <a:t>04-10-2022</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289D2796-039C-9846-BEC3-DDF329AEFC3F}" type="slidenum">
              <a:rPr lang="da-DK" smtClean="0"/>
              <a:t>‹nr.›</a:t>
            </a:fld>
            <a:endParaRPr lang="da-DK"/>
          </a:p>
        </p:txBody>
      </p:sp>
    </p:spTree>
    <p:extLst>
      <p:ext uri="{BB962C8B-B14F-4D97-AF65-F5344CB8AC3E}">
        <p14:creationId xmlns:p14="http://schemas.microsoft.com/office/powerpoint/2010/main" val="1397292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masteren</a:t>
            </a:r>
          </a:p>
        </p:txBody>
      </p:sp>
      <p:sp>
        <p:nvSpPr>
          <p:cNvPr id="3" name="Pladsholder til indhol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p:cNvSpPr>
            <a:spLocks noGrp="1"/>
          </p:cNvSpPr>
          <p:nvPr>
            <p:ph type="dt" sz="half" idx="10"/>
          </p:nvPr>
        </p:nvSpPr>
        <p:spPr/>
        <p:txBody>
          <a:bodyPr/>
          <a:lstStyle/>
          <a:p>
            <a:fld id="{E885EFBB-F7BB-4544-A6B0-B73A3BB2C0C1}" type="datetimeFigureOut">
              <a:rPr lang="da-DK" smtClean="0"/>
              <a:t>04-10-2022</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diasnummer 6"/>
          <p:cNvSpPr>
            <a:spLocks noGrp="1"/>
          </p:cNvSpPr>
          <p:nvPr>
            <p:ph type="sldNum" sz="quarter" idx="12"/>
          </p:nvPr>
        </p:nvSpPr>
        <p:spPr/>
        <p:txBody>
          <a:bodyPr/>
          <a:lstStyle/>
          <a:p>
            <a:fld id="{289D2796-039C-9846-BEC3-DDF329AEFC3F}" type="slidenum">
              <a:rPr lang="da-DK" smtClean="0"/>
              <a:t>‹nr.›</a:t>
            </a:fld>
            <a:endParaRPr lang="da-DK"/>
          </a:p>
        </p:txBody>
      </p:sp>
    </p:spTree>
    <p:extLst>
      <p:ext uri="{BB962C8B-B14F-4D97-AF65-F5344CB8AC3E}">
        <p14:creationId xmlns:p14="http://schemas.microsoft.com/office/powerpoint/2010/main" val="4126361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rugerdefineret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B1463E-EB42-81CB-CA04-2F68232EFC54}"/>
              </a:ext>
            </a:extLst>
          </p:cNvPr>
          <p:cNvSpPr>
            <a:spLocks noGrp="1"/>
          </p:cNvSpPr>
          <p:nvPr>
            <p:ph type="title"/>
          </p:nvPr>
        </p:nvSpPr>
        <p:spPr/>
        <p:txBody>
          <a:bodyPr/>
          <a:lstStyle>
            <a:lvl1pPr algn="l">
              <a:defRPr/>
            </a:lvl1pPr>
          </a:lstStyle>
          <a:p>
            <a:r>
              <a:rPr lang="da-DK" dirty="0"/>
              <a:t>Klik for at redigere titeltypografien i masteren</a:t>
            </a:r>
          </a:p>
        </p:txBody>
      </p:sp>
      <p:sp>
        <p:nvSpPr>
          <p:cNvPr id="3" name="Pladsholder til dato 2">
            <a:extLst>
              <a:ext uri="{FF2B5EF4-FFF2-40B4-BE49-F238E27FC236}">
                <a16:creationId xmlns:a16="http://schemas.microsoft.com/office/drawing/2014/main" id="{5E19037C-8A33-232A-33F3-056A544771A7}"/>
              </a:ext>
            </a:extLst>
          </p:cNvPr>
          <p:cNvSpPr>
            <a:spLocks noGrp="1"/>
          </p:cNvSpPr>
          <p:nvPr>
            <p:ph type="dt" sz="half" idx="10"/>
          </p:nvPr>
        </p:nvSpPr>
        <p:spPr/>
        <p:txBody>
          <a:bodyPr/>
          <a:lstStyle/>
          <a:p>
            <a:fld id="{E885EFBB-F7BB-4544-A6B0-B73A3BB2C0C1}" type="datetimeFigureOut">
              <a:rPr lang="da-DK" smtClean="0"/>
              <a:t>04-10-2022</a:t>
            </a:fld>
            <a:endParaRPr lang="da-DK"/>
          </a:p>
        </p:txBody>
      </p:sp>
      <p:sp>
        <p:nvSpPr>
          <p:cNvPr id="4" name="Pladsholder til sidefod 3">
            <a:extLst>
              <a:ext uri="{FF2B5EF4-FFF2-40B4-BE49-F238E27FC236}">
                <a16:creationId xmlns:a16="http://schemas.microsoft.com/office/drawing/2014/main" id="{676E271C-2AFE-734C-D966-13F8136F6877}"/>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C56258C1-CCCC-626C-18D6-BB29B648E4BD}"/>
              </a:ext>
            </a:extLst>
          </p:cNvPr>
          <p:cNvSpPr>
            <a:spLocks noGrp="1"/>
          </p:cNvSpPr>
          <p:nvPr>
            <p:ph type="sldNum" sz="quarter" idx="12"/>
          </p:nvPr>
        </p:nvSpPr>
        <p:spPr/>
        <p:txBody>
          <a:bodyPr/>
          <a:lstStyle/>
          <a:p>
            <a:fld id="{289D2796-039C-9846-BEC3-DDF329AEFC3F}" type="slidenum">
              <a:rPr lang="da-DK" smtClean="0"/>
              <a:t>‹nr.›</a:t>
            </a:fld>
            <a:endParaRPr lang="da-DK"/>
          </a:p>
        </p:txBody>
      </p:sp>
      <p:sp>
        <p:nvSpPr>
          <p:cNvPr id="6" name="Tekstfelt 5">
            <a:extLst>
              <a:ext uri="{FF2B5EF4-FFF2-40B4-BE49-F238E27FC236}">
                <a16:creationId xmlns:a16="http://schemas.microsoft.com/office/drawing/2014/main" id="{D00C4887-FE1C-B2BE-304A-7A7D17CDE584}"/>
              </a:ext>
            </a:extLst>
          </p:cNvPr>
          <p:cNvSpPr txBox="1"/>
          <p:nvPr userDrawn="1"/>
        </p:nvSpPr>
        <p:spPr>
          <a:xfrm>
            <a:off x="941560" y="2525917"/>
            <a:ext cx="1172116" cy="369332"/>
          </a:xfrm>
          <a:prstGeom prst="rect">
            <a:avLst/>
          </a:prstGeom>
          <a:noFill/>
        </p:spPr>
        <p:txBody>
          <a:bodyPr wrap="none" rtlCol="0">
            <a:spAutoFit/>
          </a:bodyPr>
          <a:lstStyle/>
          <a:p>
            <a:r>
              <a:rPr lang="da-DK" dirty="0">
                <a:latin typeface="Arial" panose="020B0604020202020204" pitchFamily="34" charset="0"/>
                <a:cs typeface="Arial" panose="020B0604020202020204" pitchFamily="34" charset="0"/>
              </a:rPr>
              <a:t>Brødtekst</a:t>
            </a:r>
          </a:p>
        </p:txBody>
      </p:sp>
      <p:sp>
        <p:nvSpPr>
          <p:cNvPr id="7" name="Tekstfelt 6">
            <a:extLst>
              <a:ext uri="{FF2B5EF4-FFF2-40B4-BE49-F238E27FC236}">
                <a16:creationId xmlns:a16="http://schemas.microsoft.com/office/drawing/2014/main" id="{6A764AEF-1311-3B8A-0CB5-85CFB5DB9A6B}"/>
              </a:ext>
            </a:extLst>
          </p:cNvPr>
          <p:cNvSpPr txBox="1"/>
          <p:nvPr userDrawn="1"/>
        </p:nvSpPr>
        <p:spPr>
          <a:xfrm>
            <a:off x="1131683" y="3621386"/>
            <a:ext cx="1165704" cy="923330"/>
          </a:xfrm>
          <a:prstGeom prst="rect">
            <a:avLst/>
          </a:prstGeom>
          <a:noFill/>
        </p:spPr>
        <p:txBody>
          <a:bodyPr wrap="none" rtlCol="0">
            <a:spAutoFit/>
          </a:bodyPr>
          <a:lstStyle/>
          <a:p>
            <a:pPr marL="285750" indent="-285750">
              <a:buFont typeface="Arial" panose="020B0604020202020204" pitchFamily="34" charset="0"/>
              <a:buChar char="•"/>
            </a:pPr>
            <a:r>
              <a:rPr lang="da-DK" dirty="0" err="1">
                <a:latin typeface="Arial" panose="020B0604020202020204" pitchFamily="34" charset="0"/>
                <a:cs typeface="Arial" panose="020B0604020202020204" pitchFamily="34" charset="0"/>
              </a:rPr>
              <a:t>Jkszf</a:t>
            </a:r>
            <a:endParaRPr lang="da-DK"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a-DK" dirty="0" err="1">
                <a:latin typeface="Arial" panose="020B0604020202020204" pitchFamily="34" charset="0"/>
                <a:cs typeface="Arial" panose="020B0604020202020204" pitchFamily="34" charset="0"/>
              </a:rPr>
              <a:t>Hjfvgkl</a:t>
            </a:r>
            <a:endParaRPr lang="da-DK"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a-DK" dirty="0" err="1">
                <a:latin typeface="Arial" panose="020B0604020202020204" pitchFamily="34" charset="0"/>
                <a:cs typeface="Arial" panose="020B0604020202020204" pitchFamily="34" charset="0"/>
              </a:rPr>
              <a:t>hdjk</a:t>
            </a:r>
            <a:endParaRPr lang="da-DK"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5144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a:t>Klik for at redigere i masteren</a:t>
            </a:r>
          </a:p>
        </p:txBody>
      </p:sp>
      <p:sp>
        <p:nvSpPr>
          <p:cNvPr id="3" name="Pladsholder til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p:cNvSpPr>
            <a:spLocks noGrp="1"/>
          </p:cNvSpPr>
          <p:nvPr>
            <p:ph type="dt" sz="half" idx="10"/>
          </p:nvPr>
        </p:nvSpPr>
        <p:spPr/>
        <p:txBody>
          <a:bodyPr/>
          <a:lstStyle/>
          <a:p>
            <a:fld id="{E885EFBB-F7BB-4544-A6B0-B73A3BB2C0C1}" type="datetimeFigureOut">
              <a:rPr lang="da-DK" smtClean="0"/>
              <a:t>04-10-2022</a:t>
            </a:fld>
            <a:endParaRPr lang="da-DK"/>
          </a:p>
        </p:txBody>
      </p:sp>
      <p:sp>
        <p:nvSpPr>
          <p:cNvPr id="8" name="Pladsholder til sidefod 7"/>
          <p:cNvSpPr>
            <a:spLocks noGrp="1"/>
          </p:cNvSpPr>
          <p:nvPr>
            <p:ph type="ftr" sz="quarter" idx="11"/>
          </p:nvPr>
        </p:nvSpPr>
        <p:spPr/>
        <p:txBody>
          <a:bodyPr/>
          <a:lstStyle/>
          <a:p>
            <a:endParaRPr lang="da-DK"/>
          </a:p>
        </p:txBody>
      </p:sp>
      <p:sp>
        <p:nvSpPr>
          <p:cNvPr id="9" name="Pladsholder til diasnummer 8"/>
          <p:cNvSpPr>
            <a:spLocks noGrp="1"/>
          </p:cNvSpPr>
          <p:nvPr>
            <p:ph type="sldNum" sz="quarter" idx="12"/>
          </p:nvPr>
        </p:nvSpPr>
        <p:spPr/>
        <p:txBody>
          <a:bodyPr/>
          <a:lstStyle/>
          <a:p>
            <a:fld id="{289D2796-039C-9846-BEC3-DDF329AEFC3F}" type="slidenum">
              <a:rPr lang="da-DK" smtClean="0"/>
              <a:t>‹nr.›</a:t>
            </a:fld>
            <a:endParaRPr lang="da-DK"/>
          </a:p>
        </p:txBody>
      </p:sp>
    </p:spTree>
    <p:extLst>
      <p:ext uri="{BB962C8B-B14F-4D97-AF65-F5344CB8AC3E}">
        <p14:creationId xmlns:p14="http://schemas.microsoft.com/office/powerpoint/2010/main" val="36258714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masteren</a:t>
            </a:r>
          </a:p>
        </p:txBody>
      </p:sp>
      <p:sp>
        <p:nvSpPr>
          <p:cNvPr id="3" name="Pladsholder til dato 2"/>
          <p:cNvSpPr>
            <a:spLocks noGrp="1"/>
          </p:cNvSpPr>
          <p:nvPr>
            <p:ph type="dt" sz="half" idx="10"/>
          </p:nvPr>
        </p:nvSpPr>
        <p:spPr/>
        <p:txBody>
          <a:bodyPr/>
          <a:lstStyle/>
          <a:p>
            <a:fld id="{E885EFBB-F7BB-4544-A6B0-B73A3BB2C0C1}" type="datetimeFigureOut">
              <a:rPr lang="da-DK" smtClean="0"/>
              <a:t>04-10-2022</a:t>
            </a:fld>
            <a:endParaRPr lang="da-DK"/>
          </a:p>
        </p:txBody>
      </p:sp>
      <p:sp>
        <p:nvSpPr>
          <p:cNvPr id="4" name="Pladsholder til sidefod 3"/>
          <p:cNvSpPr>
            <a:spLocks noGrp="1"/>
          </p:cNvSpPr>
          <p:nvPr>
            <p:ph type="ftr" sz="quarter" idx="11"/>
          </p:nvPr>
        </p:nvSpPr>
        <p:spPr/>
        <p:txBody>
          <a:bodyPr/>
          <a:lstStyle/>
          <a:p>
            <a:endParaRPr lang="da-DK"/>
          </a:p>
        </p:txBody>
      </p:sp>
      <p:sp>
        <p:nvSpPr>
          <p:cNvPr id="5" name="Pladsholder til diasnummer 4"/>
          <p:cNvSpPr>
            <a:spLocks noGrp="1"/>
          </p:cNvSpPr>
          <p:nvPr>
            <p:ph type="sldNum" sz="quarter" idx="12"/>
          </p:nvPr>
        </p:nvSpPr>
        <p:spPr/>
        <p:txBody>
          <a:bodyPr/>
          <a:lstStyle/>
          <a:p>
            <a:fld id="{289D2796-039C-9846-BEC3-DDF329AEFC3F}" type="slidenum">
              <a:rPr lang="da-DK" smtClean="0"/>
              <a:t>‹nr.›</a:t>
            </a:fld>
            <a:endParaRPr lang="da-DK"/>
          </a:p>
        </p:txBody>
      </p:sp>
    </p:spTree>
    <p:extLst>
      <p:ext uri="{BB962C8B-B14F-4D97-AF65-F5344CB8AC3E}">
        <p14:creationId xmlns:p14="http://schemas.microsoft.com/office/powerpoint/2010/main" val="1699836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E885EFBB-F7BB-4544-A6B0-B73A3BB2C0C1}" type="datetimeFigureOut">
              <a:rPr lang="da-DK" smtClean="0"/>
              <a:t>04-10-2022</a:t>
            </a:fld>
            <a:endParaRPr lang="da-DK"/>
          </a:p>
        </p:txBody>
      </p:sp>
      <p:sp>
        <p:nvSpPr>
          <p:cNvPr id="3" name="Pladsholder til sidefod 2"/>
          <p:cNvSpPr>
            <a:spLocks noGrp="1"/>
          </p:cNvSpPr>
          <p:nvPr>
            <p:ph type="ftr" sz="quarter" idx="11"/>
          </p:nvPr>
        </p:nvSpPr>
        <p:spPr/>
        <p:txBody>
          <a:bodyPr/>
          <a:lstStyle/>
          <a:p>
            <a:endParaRPr lang="da-DK"/>
          </a:p>
        </p:txBody>
      </p:sp>
      <p:sp>
        <p:nvSpPr>
          <p:cNvPr id="4" name="Pladsholder til diasnummer 3"/>
          <p:cNvSpPr>
            <a:spLocks noGrp="1"/>
          </p:cNvSpPr>
          <p:nvPr>
            <p:ph type="sldNum" sz="quarter" idx="12"/>
          </p:nvPr>
        </p:nvSpPr>
        <p:spPr/>
        <p:txBody>
          <a:bodyPr/>
          <a:lstStyle/>
          <a:p>
            <a:fld id="{289D2796-039C-9846-BEC3-DDF329AEFC3F}" type="slidenum">
              <a:rPr lang="da-DK" smtClean="0"/>
              <a:t>‹nr.›</a:t>
            </a:fld>
            <a:endParaRPr lang="da-DK"/>
          </a:p>
        </p:txBody>
      </p:sp>
    </p:spTree>
    <p:extLst>
      <p:ext uri="{BB962C8B-B14F-4D97-AF65-F5344CB8AC3E}">
        <p14:creationId xmlns:p14="http://schemas.microsoft.com/office/powerpoint/2010/main" val="10401709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a-DK"/>
              <a:t>Klik for at redigere i masteren</a:t>
            </a:r>
          </a:p>
        </p:txBody>
      </p:sp>
      <p:sp>
        <p:nvSpPr>
          <p:cNvPr id="3" name="Pladsholder til indhol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dirty="0"/>
              <a:t>Klik for at redigere teksttypografierne i masteren</a:t>
            </a:r>
          </a:p>
        </p:txBody>
      </p:sp>
      <p:sp>
        <p:nvSpPr>
          <p:cNvPr id="5" name="Pladsholder til dato 4"/>
          <p:cNvSpPr>
            <a:spLocks noGrp="1"/>
          </p:cNvSpPr>
          <p:nvPr>
            <p:ph type="dt" sz="half" idx="10"/>
          </p:nvPr>
        </p:nvSpPr>
        <p:spPr/>
        <p:txBody>
          <a:bodyPr/>
          <a:lstStyle/>
          <a:p>
            <a:fld id="{E885EFBB-F7BB-4544-A6B0-B73A3BB2C0C1}" type="datetimeFigureOut">
              <a:rPr lang="da-DK" smtClean="0"/>
              <a:t>04-10-2022</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diasnummer 6"/>
          <p:cNvSpPr>
            <a:spLocks noGrp="1"/>
          </p:cNvSpPr>
          <p:nvPr>
            <p:ph type="sldNum" sz="quarter" idx="12"/>
          </p:nvPr>
        </p:nvSpPr>
        <p:spPr/>
        <p:txBody>
          <a:bodyPr/>
          <a:lstStyle/>
          <a:p>
            <a:fld id="{289D2796-039C-9846-BEC3-DDF329AEFC3F}" type="slidenum">
              <a:rPr lang="da-DK" smtClean="0"/>
              <a:t>‹nr.›</a:t>
            </a:fld>
            <a:endParaRPr lang="da-DK"/>
          </a:p>
        </p:txBody>
      </p:sp>
    </p:spTree>
    <p:extLst>
      <p:ext uri="{BB962C8B-B14F-4D97-AF65-F5344CB8AC3E}">
        <p14:creationId xmlns:p14="http://schemas.microsoft.com/office/powerpoint/2010/main" val="3961333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da-DK" dirty="0"/>
              <a:t>Klik for at redigere i masteren</a:t>
            </a:r>
          </a:p>
        </p:txBody>
      </p:sp>
      <p:sp>
        <p:nvSpPr>
          <p:cNvPr id="3" name="Pladsholder til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dato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85EFBB-F7BB-4544-A6B0-B73A3BB2C0C1}" type="datetimeFigureOut">
              <a:rPr lang="da-DK" smtClean="0"/>
              <a:t>04-10-2022</a:t>
            </a:fld>
            <a:endParaRPr lang="da-DK"/>
          </a:p>
        </p:txBody>
      </p:sp>
      <p:sp>
        <p:nvSpPr>
          <p:cNvPr id="5" name="Pladsholder til sidefod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diasnumm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9D2796-039C-9846-BEC3-DDF329AEFC3F}" type="slidenum">
              <a:rPr lang="da-DK" smtClean="0"/>
              <a:t>‹nr.›</a:t>
            </a:fld>
            <a:endParaRPr lang="da-DK"/>
          </a:p>
        </p:txBody>
      </p:sp>
    </p:spTree>
    <p:extLst>
      <p:ext uri="{BB962C8B-B14F-4D97-AF65-F5344CB8AC3E}">
        <p14:creationId xmlns:p14="http://schemas.microsoft.com/office/powerpoint/2010/main" val="25114419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72" r:id="rId5"/>
    <p:sldLayoutId id="2147483665" r:id="rId6"/>
    <p:sldLayoutId id="2147483666" r:id="rId7"/>
    <p:sldLayoutId id="2147483667" r:id="rId8"/>
    <p:sldLayoutId id="2147483668" r:id="rId9"/>
    <p:sldLayoutId id="2147483669" r:id="rId10"/>
    <p:sldLayoutId id="2147483670" r:id="rId11"/>
    <p:sldLayoutId id="2147483671" r:id="rId12"/>
  </p:sldLayoutIdLst>
  <p:txStyles>
    <p:titleStyle>
      <a:lvl1pPr algn="ctr" defTabSz="457200" rtl="0" eaLnBrk="1" latinLnBrk="0" hangingPunct="1">
        <a:spcBef>
          <a:spcPct val="0"/>
        </a:spcBef>
        <a:buNone/>
        <a:defRPr sz="4400" kern="1200">
          <a:solidFill>
            <a:srgbClr val="FF0000"/>
          </a:solidFill>
          <a:latin typeface="Arial Black" panose="020B0A04020102020204" pitchFamily="34" charset="0"/>
          <a:ea typeface="+mj-ea"/>
          <a:cs typeface="+mj-cs"/>
        </a:defRPr>
      </a:lvl1pPr>
    </p:titleStyle>
    <p:bodyStyle>
      <a:lvl1pPr marL="342900" indent="-342900" algn="l" defTabSz="457200" rtl="0" eaLnBrk="1" latinLnBrk="0" hangingPunct="1">
        <a:lnSpc>
          <a:spcPct val="120000"/>
        </a:lnSpc>
        <a:spcBef>
          <a:spcPct val="20000"/>
        </a:spcBef>
        <a:buFont typeface="Arial"/>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lnSpc>
          <a:spcPct val="120000"/>
        </a:lnSpc>
        <a:spcBef>
          <a:spcPct val="20000"/>
        </a:spcBef>
        <a:buFont typeface="Arial"/>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lnSpc>
          <a:spcPct val="120000"/>
        </a:lnSpc>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lnSpc>
          <a:spcPct val="120000"/>
        </a:lnSpc>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lnSpc>
          <a:spcPct val="120000"/>
        </a:lnSpc>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13.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4.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3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47.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hyperlink" Target="https://video.dif.dk/tilbage-til-sport-efter"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5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C18B5AB-D0D1-0F48-A458-525C19CAE2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a:effectLst/>
        </p:spPr>
      </p:pic>
      <p:pic>
        <p:nvPicPr>
          <p:cNvPr id="3" name="Billede 2" descr="Et billede, der indeholder person, rød, tilbehør, farverig&#10;&#10;Automatisk genereret beskrivelse">
            <a:extLst>
              <a:ext uri="{FF2B5EF4-FFF2-40B4-BE49-F238E27FC236}">
                <a16:creationId xmlns:a16="http://schemas.microsoft.com/office/drawing/2014/main" id="{F496EFFE-F219-46F9-ADFD-9B37BB30A7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8160" y="1211802"/>
            <a:ext cx="7923840" cy="5646198"/>
          </a:xfrm>
          <a:prstGeom prst="rect">
            <a:avLst/>
          </a:prstGeom>
        </p:spPr>
      </p:pic>
      <p:sp>
        <p:nvSpPr>
          <p:cNvPr id="6" name="TextBox 5">
            <a:extLst>
              <a:ext uri="{FF2B5EF4-FFF2-40B4-BE49-F238E27FC236}">
                <a16:creationId xmlns:a16="http://schemas.microsoft.com/office/drawing/2014/main" id="{06DCB987-E75E-1947-BDA5-9652327161A6}"/>
              </a:ext>
            </a:extLst>
          </p:cNvPr>
          <p:cNvSpPr txBox="1"/>
          <p:nvPr/>
        </p:nvSpPr>
        <p:spPr>
          <a:xfrm>
            <a:off x="1314373" y="2167116"/>
            <a:ext cx="8548086" cy="3170099"/>
          </a:xfrm>
          <a:prstGeom prst="rect">
            <a:avLst/>
          </a:prstGeom>
          <a:noFill/>
        </p:spPr>
        <p:txBody>
          <a:bodyPr wrap="square" lIns="108000" rtlCol="0">
            <a:spAutoFit/>
          </a:bodyPr>
          <a:lstStyle/>
          <a:p>
            <a:r>
              <a:rPr lang="da-DK" sz="7000" b="1" spc="300" dirty="0">
                <a:solidFill>
                  <a:schemeClr val="bg1"/>
                </a:solidFill>
                <a:effectLst>
                  <a:outerShdw blurRad="38100" dist="25400" dir="2700000" algn="tl" rotWithShape="0">
                    <a:prstClr val="black">
                      <a:alpha val="70000"/>
                    </a:prstClr>
                  </a:outerShdw>
                </a:effectLst>
                <a:latin typeface="Arial" panose="020B0604020202020204" pitchFamily="34" charset="0"/>
                <a:cs typeface="Arial" panose="020B0604020202020204" pitchFamily="34" charset="0"/>
              </a:rPr>
              <a:t>Atletuddannelse</a:t>
            </a:r>
          </a:p>
          <a:p>
            <a:r>
              <a:rPr lang="da-DK" sz="7200" b="1" spc="300" dirty="0">
                <a:solidFill>
                  <a:schemeClr val="bg1"/>
                </a:solidFill>
                <a:effectLst>
                  <a:outerShdw blurRad="38100" dist="25400" dir="2700000" algn="tl" rotWithShape="0">
                    <a:prstClr val="black">
                      <a:alpha val="70000"/>
                    </a:prstClr>
                  </a:outerShdw>
                </a:effectLst>
                <a:latin typeface="Arial" panose="020B0604020202020204" pitchFamily="34" charset="0"/>
                <a:cs typeface="Arial" panose="020B0604020202020204" pitchFamily="34" charset="0"/>
              </a:rPr>
              <a:t>-Sportsskader</a:t>
            </a:r>
          </a:p>
          <a:p>
            <a:endParaRPr lang="da-DK" dirty="0"/>
          </a:p>
          <a:p>
            <a:r>
              <a:rPr lang="da-DK" sz="4000" b="1" spc="300" dirty="0">
                <a:solidFill>
                  <a:schemeClr val="bg1"/>
                </a:solidFill>
                <a:effectLst>
                  <a:outerShdw blurRad="38100" dist="25400" dir="2700000" algn="tl" rotWithShape="0">
                    <a:prstClr val="black">
                      <a:alpha val="70000"/>
                    </a:prstClr>
                  </a:outerShdw>
                </a:effectLst>
                <a:latin typeface="Arial" panose="020B0604020202020204" pitchFamily="34" charset="0"/>
                <a:cs typeface="Arial" panose="020B0604020202020204" pitchFamily="34" charset="0"/>
              </a:rPr>
              <a:t>8. klassetrin</a:t>
            </a:r>
          </a:p>
        </p:txBody>
      </p:sp>
    </p:spTree>
    <p:extLst>
      <p:ext uri="{BB962C8B-B14F-4D97-AF65-F5344CB8AC3E}">
        <p14:creationId xmlns:p14="http://schemas.microsoft.com/office/powerpoint/2010/main" val="37579657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algn="ctr">
              <a:lnSpc>
                <a:spcPct val="200000"/>
              </a:lnSpc>
            </a:pPr>
            <a:r>
              <a:rPr lang="da-DK" sz="800" b="1" dirty="0">
                <a:solidFill>
                  <a:schemeClr val="bg1">
                    <a:lumMod val="85000"/>
                  </a:schemeClr>
                </a:solidFill>
                <a:latin typeface="Arial" panose="020B0604020202020204" pitchFamily="34" charset="0"/>
                <a:cs typeface="Arial" panose="020B0604020202020204" pitchFamily="34" charset="0"/>
              </a:rPr>
              <a:t>TEAM DANMARK</a:t>
            </a:r>
          </a:p>
        </p:txBody>
      </p:sp>
      <p:sp>
        <p:nvSpPr>
          <p:cNvPr id="2" name="Tekstfelt 1">
            <a:extLst>
              <a:ext uri="{FF2B5EF4-FFF2-40B4-BE49-F238E27FC236}">
                <a16:creationId xmlns:a16="http://schemas.microsoft.com/office/drawing/2014/main" id="{46B146CC-4CB3-4D6E-AF88-ECB5AA179933}"/>
              </a:ext>
            </a:extLst>
          </p:cNvPr>
          <p:cNvSpPr txBox="1"/>
          <p:nvPr/>
        </p:nvSpPr>
        <p:spPr>
          <a:xfrm>
            <a:off x="1188720" y="1916478"/>
            <a:ext cx="9849394" cy="3170099"/>
          </a:xfrm>
          <a:prstGeom prst="rect">
            <a:avLst/>
          </a:prstGeom>
          <a:noFill/>
        </p:spPr>
        <p:txBody>
          <a:bodyPr wrap="square" rtlCol="0">
            <a:spAutoFit/>
          </a:bodyPr>
          <a:lstStyle/>
          <a:p>
            <a:pPr algn="ctr"/>
            <a:r>
              <a:rPr lang="da-DK" sz="5000" i="1" dirty="0">
                <a:latin typeface="Arial" panose="020B0604020202020204" pitchFamily="34" charset="0"/>
                <a:cs typeface="Arial" panose="020B0604020202020204" pitchFamily="34" charset="0"/>
              </a:rPr>
              <a:t>Afprøv nogle af øvelserne eller find selv på øvelser, der svarer til de forskellige niveauer i Return to Sport efter en skade </a:t>
            </a:r>
          </a:p>
        </p:txBody>
      </p:sp>
    </p:spTree>
    <p:extLst>
      <p:ext uri="{BB962C8B-B14F-4D97-AF65-F5344CB8AC3E}">
        <p14:creationId xmlns:p14="http://schemas.microsoft.com/office/powerpoint/2010/main" val="11225193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da-DK" sz="800" b="1" i="0" u="none" strike="noStrike" kern="1200" cap="none" spc="0" normalizeH="0" baseline="0" noProof="0" dirty="0">
                <a:ln>
                  <a:noFill/>
                </a:ln>
                <a:solidFill>
                  <a:prstClr val="white">
                    <a:lumMod val="85000"/>
                  </a:prstClr>
                </a:solidFill>
                <a:effectLst/>
                <a:uLnTx/>
                <a:uFillTx/>
                <a:latin typeface="Arial" panose="020B0604020202020204" pitchFamily="34" charset="0"/>
                <a:ea typeface="+mn-ea"/>
                <a:cs typeface="Arial" panose="020B0604020202020204" pitchFamily="34" charset="0"/>
              </a:rPr>
              <a:t>TEAM DANMARK</a:t>
            </a:r>
          </a:p>
        </p:txBody>
      </p:sp>
      <p:sp>
        <p:nvSpPr>
          <p:cNvPr id="3" name="Titel 1">
            <a:extLst>
              <a:ext uri="{FF2B5EF4-FFF2-40B4-BE49-F238E27FC236}">
                <a16:creationId xmlns:a16="http://schemas.microsoft.com/office/drawing/2014/main" id="{4426BBDD-7A7E-401F-BDEC-EEF9E5CBB177}"/>
              </a:ext>
            </a:extLst>
          </p:cNvPr>
          <p:cNvSpPr txBox="1">
            <a:spLocks/>
          </p:cNvSpPr>
          <p:nvPr/>
        </p:nvSpPr>
        <p:spPr>
          <a:xfrm>
            <a:off x="914400" y="2130426"/>
            <a:ext cx="10363200" cy="1470025"/>
          </a:xfrm>
          <a:prstGeom prst="rect">
            <a:avLst/>
          </a:prstGeom>
        </p:spPr>
        <p:txBody>
          <a:bodyPr vert="horz" lIns="91440" tIns="45720" rIns="91440" bIns="45720" rtlCol="0" anchor="ctr">
            <a:normAutofit fontScale="85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a-DK" sz="7200" dirty="0">
                <a:solidFill>
                  <a:srgbClr val="DC2B4B"/>
                </a:solidFill>
                <a:latin typeface="Arial Black" panose="020B0A04020102020204" pitchFamily="34" charset="0"/>
              </a:rPr>
              <a:t>Overbelastningsskade</a:t>
            </a:r>
            <a:endParaRPr lang="da-DK" sz="7200" dirty="0"/>
          </a:p>
        </p:txBody>
      </p:sp>
    </p:spTree>
    <p:extLst>
      <p:ext uri="{BB962C8B-B14F-4D97-AF65-F5344CB8AC3E}">
        <p14:creationId xmlns:p14="http://schemas.microsoft.com/office/powerpoint/2010/main" val="38817054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da-DK" sz="800" b="1" i="0" u="none" strike="noStrike" kern="1200" cap="none" spc="0" normalizeH="0" baseline="0" noProof="0" dirty="0">
                <a:ln>
                  <a:noFill/>
                </a:ln>
                <a:solidFill>
                  <a:prstClr val="white">
                    <a:lumMod val="85000"/>
                  </a:prstClr>
                </a:solidFill>
                <a:effectLst/>
                <a:uLnTx/>
                <a:uFillTx/>
                <a:latin typeface="Arial" panose="020B0604020202020204" pitchFamily="34" charset="0"/>
                <a:ea typeface="+mn-ea"/>
                <a:cs typeface="Arial" panose="020B0604020202020204" pitchFamily="34" charset="0"/>
              </a:rPr>
              <a:t>TEAM DANMARK</a:t>
            </a:r>
          </a:p>
        </p:txBody>
      </p:sp>
      <p:sp>
        <p:nvSpPr>
          <p:cNvPr id="2" name="Titel 1">
            <a:extLst>
              <a:ext uri="{FF2B5EF4-FFF2-40B4-BE49-F238E27FC236}">
                <a16:creationId xmlns:a16="http://schemas.microsoft.com/office/drawing/2014/main" id="{10887E98-4413-4AD1-920B-DCCE0B74DABB}"/>
              </a:ext>
            </a:extLst>
          </p:cNvPr>
          <p:cNvSpPr>
            <a:spLocks noGrp="1"/>
          </p:cNvSpPr>
          <p:nvPr>
            <p:ph type="title"/>
          </p:nvPr>
        </p:nvSpPr>
        <p:spPr/>
        <p:txBody>
          <a:bodyPr/>
          <a:lstStyle/>
          <a:p>
            <a:r>
              <a:rPr lang="da-DK" dirty="0">
                <a:solidFill>
                  <a:srgbClr val="DC2B4B"/>
                </a:solidFill>
                <a:latin typeface="Arial Black" panose="020B0A04020102020204" pitchFamily="34" charset="0"/>
              </a:rPr>
              <a:t>Overbelastningsskade</a:t>
            </a:r>
          </a:p>
        </p:txBody>
      </p:sp>
      <p:sp>
        <p:nvSpPr>
          <p:cNvPr id="3" name="Pladsholder til indhold 2">
            <a:extLst>
              <a:ext uri="{FF2B5EF4-FFF2-40B4-BE49-F238E27FC236}">
                <a16:creationId xmlns:a16="http://schemas.microsoft.com/office/drawing/2014/main" id="{D99B2956-1A34-4986-8E63-4741ABA859D3}"/>
              </a:ext>
            </a:extLst>
          </p:cNvPr>
          <p:cNvSpPr>
            <a:spLocks noGrp="1"/>
          </p:cNvSpPr>
          <p:nvPr>
            <p:ph idx="1"/>
          </p:nvPr>
        </p:nvSpPr>
        <p:spPr>
          <a:xfrm>
            <a:off x="838200" y="1518557"/>
            <a:ext cx="5257800" cy="4658406"/>
          </a:xfrm>
        </p:spPr>
        <p:txBody>
          <a:bodyPr>
            <a:normAutofit fontScale="92500"/>
          </a:bodyPr>
          <a:lstStyle/>
          <a:p>
            <a:pPr marL="0" indent="0">
              <a:buNone/>
            </a:pPr>
            <a:r>
              <a:rPr lang="da-DK" sz="3000" dirty="0"/>
              <a:t>Skade som opstår over tid uden et kendt traume/påvirkning</a:t>
            </a:r>
          </a:p>
          <a:p>
            <a:pPr marL="0" indent="0">
              <a:buNone/>
            </a:pPr>
            <a:endParaRPr lang="da-DK" dirty="0"/>
          </a:p>
          <a:p>
            <a:r>
              <a:rPr lang="da-DK" sz="2400" dirty="0"/>
              <a:t>Skaden kommer snigende, opstår over tid; fra dage til uger</a:t>
            </a:r>
          </a:p>
          <a:p>
            <a:r>
              <a:rPr lang="da-DK" sz="2400" dirty="0"/>
              <a:t>Vævet belastes gentagne gange med ensformige bevægelser</a:t>
            </a:r>
          </a:p>
          <a:p>
            <a:r>
              <a:rPr lang="da-DK" sz="2400" dirty="0"/>
              <a:t>Skaden kan opstå ved øget/ændret træningsmængde</a:t>
            </a:r>
          </a:p>
          <a:p>
            <a:pPr marL="0" indent="0">
              <a:buNone/>
            </a:pPr>
            <a:endParaRPr lang="da-DK" sz="2400" dirty="0"/>
          </a:p>
          <a:p>
            <a:endParaRPr lang="da-DK" sz="2400" dirty="0"/>
          </a:p>
        </p:txBody>
      </p:sp>
      <p:pic>
        <p:nvPicPr>
          <p:cNvPr id="7" name="Billede 6">
            <a:extLst>
              <a:ext uri="{FF2B5EF4-FFF2-40B4-BE49-F238E27FC236}">
                <a16:creationId xmlns:a16="http://schemas.microsoft.com/office/drawing/2014/main" id="{36BD7314-564F-444A-AA0C-CB95E6D79779}"/>
              </a:ext>
            </a:extLst>
          </p:cNvPr>
          <p:cNvPicPr>
            <a:picLocks noChangeAspect="1"/>
          </p:cNvPicPr>
          <p:nvPr/>
        </p:nvPicPr>
        <p:blipFill>
          <a:blip r:embed="rId4">
            <a:extLst>
              <a:ext uri="{28A0092B-C50C-407E-A947-70E740481C1C}">
                <a14:useLocalDpi xmlns:a14="http://schemas.microsoft.com/office/drawing/2010/main" val="0"/>
              </a:ext>
            </a:extLst>
          </a:blip>
          <a:srcRect l="3500" r="3500"/>
          <a:stretch/>
        </p:blipFill>
        <p:spPr>
          <a:xfrm>
            <a:off x="6331478" y="2290528"/>
            <a:ext cx="5418913" cy="3886436"/>
          </a:xfrm>
          <a:prstGeom prst="rect">
            <a:avLst/>
          </a:prstGeom>
        </p:spPr>
      </p:pic>
    </p:spTree>
    <p:extLst>
      <p:ext uri="{BB962C8B-B14F-4D97-AF65-F5344CB8AC3E}">
        <p14:creationId xmlns:p14="http://schemas.microsoft.com/office/powerpoint/2010/main" val="42456681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algn="ctr">
              <a:lnSpc>
                <a:spcPct val="200000"/>
              </a:lnSpc>
            </a:pPr>
            <a:r>
              <a:rPr lang="da-DK" sz="800" b="1" dirty="0">
                <a:solidFill>
                  <a:schemeClr val="bg1">
                    <a:lumMod val="85000"/>
                  </a:schemeClr>
                </a:solidFill>
                <a:latin typeface="Arial" panose="020B0604020202020204" pitchFamily="34" charset="0"/>
                <a:cs typeface="Arial" panose="020B0604020202020204" pitchFamily="34" charset="0"/>
              </a:rPr>
              <a:t>TEAM DANMARK</a:t>
            </a:r>
          </a:p>
        </p:txBody>
      </p:sp>
      <p:sp>
        <p:nvSpPr>
          <p:cNvPr id="2" name="Titel 1">
            <a:extLst>
              <a:ext uri="{FF2B5EF4-FFF2-40B4-BE49-F238E27FC236}">
                <a16:creationId xmlns:a16="http://schemas.microsoft.com/office/drawing/2014/main" id="{9B134088-87A9-49A7-9009-EBF708EF4FF0}"/>
              </a:ext>
            </a:extLst>
          </p:cNvPr>
          <p:cNvSpPr>
            <a:spLocks noGrp="1"/>
          </p:cNvSpPr>
          <p:nvPr>
            <p:ph type="title"/>
          </p:nvPr>
        </p:nvSpPr>
        <p:spPr>
          <a:xfrm>
            <a:off x="847030" y="569430"/>
            <a:ext cx="10744200" cy="1143000"/>
          </a:xfrm>
        </p:spPr>
        <p:txBody>
          <a:bodyPr/>
          <a:lstStyle/>
          <a:p>
            <a:pPr algn="l"/>
            <a:r>
              <a:rPr lang="da-DK" dirty="0">
                <a:solidFill>
                  <a:srgbClr val="DC2B4B"/>
                </a:solidFill>
                <a:latin typeface="Arial Black" panose="020B0A04020102020204" pitchFamily="34" charset="0"/>
              </a:rPr>
              <a:t>Overbelastningsskade</a:t>
            </a:r>
          </a:p>
        </p:txBody>
      </p:sp>
      <p:sp>
        <p:nvSpPr>
          <p:cNvPr id="3" name="Pladsholder til indhold 2">
            <a:extLst>
              <a:ext uri="{FF2B5EF4-FFF2-40B4-BE49-F238E27FC236}">
                <a16:creationId xmlns:a16="http://schemas.microsoft.com/office/drawing/2014/main" id="{E5D08E1E-79D1-4F5D-B14E-623573AFE9B6}"/>
              </a:ext>
            </a:extLst>
          </p:cNvPr>
          <p:cNvSpPr>
            <a:spLocks noGrp="1"/>
          </p:cNvSpPr>
          <p:nvPr>
            <p:ph idx="1"/>
          </p:nvPr>
        </p:nvSpPr>
        <p:spPr>
          <a:xfrm>
            <a:off x="838200" y="1825625"/>
            <a:ext cx="5728138" cy="4351338"/>
          </a:xfrm>
        </p:spPr>
        <p:txBody>
          <a:bodyPr>
            <a:normAutofit/>
          </a:bodyPr>
          <a:lstStyle/>
          <a:p>
            <a:r>
              <a:rPr lang="da-DK" sz="2800" dirty="0"/>
              <a:t>Ømheden opleves ofte i starten af en træning, forsvinder og kan igen opleves i slutningen af et træningspas. </a:t>
            </a:r>
          </a:p>
          <a:p>
            <a:r>
              <a:rPr lang="da-DK" sz="2800" dirty="0"/>
              <a:t>Ømheden kan også opleves næste morgen og kan opleves som stivhed i området</a:t>
            </a:r>
          </a:p>
        </p:txBody>
      </p:sp>
      <p:pic>
        <p:nvPicPr>
          <p:cNvPr id="7" name="Billede 6" descr="Et billede, der indeholder person, udendørs, bane, skøjteløb&#10;&#10;Automatisk genereret beskrivelse">
            <a:extLst>
              <a:ext uri="{FF2B5EF4-FFF2-40B4-BE49-F238E27FC236}">
                <a16:creationId xmlns:a16="http://schemas.microsoft.com/office/drawing/2014/main" id="{476EDC84-3457-4915-BEF6-AFF9E0B83E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6140" y="2034160"/>
            <a:ext cx="4895090" cy="3510016"/>
          </a:xfrm>
          <a:prstGeom prst="rect">
            <a:avLst/>
          </a:prstGeom>
        </p:spPr>
      </p:pic>
    </p:spTree>
    <p:extLst>
      <p:ext uri="{BB962C8B-B14F-4D97-AF65-F5344CB8AC3E}">
        <p14:creationId xmlns:p14="http://schemas.microsoft.com/office/powerpoint/2010/main" val="20695574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algn="ctr">
              <a:lnSpc>
                <a:spcPct val="200000"/>
              </a:lnSpc>
            </a:pPr>
            <a:r>
              <a:rPr lang="da-DK" sz="800" b="1" dirty="0">
                <a:solidFill>
                  <a:schemeClr val="bg1">
                    <a:lumMod val="85000"/>
                  </a:schemeClr>
                </a:solidFill>
                <a:latin typeface="Arial" panose="020B0604020202020204" pitchFamily="34" charset="0"/>
                <a:cs typeface="Arial" panose="020B0604020202020204" pitchFamily="34" charset="0"/>
              </a:rPr>
              <a:t>TEAM DANMARK</a:t>
            </a:r>
          </a:p>
        </p:txBody>
      </p:sp>
      <p:sp>
        <p:nvSpPr>
          <p:cNvPr id="2" name="Titel 1">
            <a:extLst>
              <a:ext uri="{FF2B5EF4-FFF2-40B4-BE49-F238E27FC236}">
                <a16:creationId xmlns:a16="http://schemas.microsoft.com/office/drawing/2014/main" id="{0FF3A208-7638-4CA9-8FC4-C620939BD219}"/>
              </a:ext>
            </a:extLst>
          </p:cNvPr>
          <p:cNvSpPr>
            <a:spLocks noGrp="1"/>
          </p:cNvSpPr>
          <p:nvPr>
            <p:ph type="title"/>
          </p:nvPr>
        </p:nvSpPr>
        <p:spPr>
          <a:xfrm>
            <a:off x="838200" y="473910"/>
            <a:ext cx="10515600" cy="1325563"/>
          </a:xfrm>
        </p:spPr>
        <p:txBody>
          <a:bodyPr>
            <a:normAutofit fontScale="90000"/>
          </a:bodyPr>
          <a:lstStyle/>
          <a:p>
            <a:pPr algn="l"/>
            <a:r>
              <a:rPr lang="da-DK" dirty="0">
                <a:solidFill>
                  <a:srgbClr val="DC2B4B"/>
                </a:solidFill>
                <a:latin typeface="Arial Black" panose="020B0A04020102020204" pitchFamily="34" charset="0"/>
              </a:rPr>
              <a:t>Overbelastningsskade – </a:t>
            </a:r>
            <a:br>
              <a:rPr lang="da-DK" dirty="0">
                <a:solidFill>
                  <a:srgbClr val="DC2B4B"/>
                </a:solidFill>
                <a:latin typeface="Arial Black" panose="020B0A04020102020204" pitchFamily="34" charset="0"/>
              </a:rPr>
            </a:br>
            <a:r>
              <a:rPr lang="da-DK" dirty="0">
                <a:solidFill>
                  <a:srgbClr val="DC2B4B"/>
                </a:solidFill>
                <a:latin typeface="Arial Black" panose="020B0A04020102020204" pitchFamily="34" charset="0"/>
              </a:rPr>
              <a:t>behandling</a:t>
            </a:r>
          </a:p>
        </p:txBody>
      </p:sp>
      <p:sp>
        <p:nvSpPr>
          <p:cNvPr id="3" name="Pladsholder til indhold 2">
            <a:extLst>
              <a:ext uri="{FF2B5EF4-FFF2-40B4-BE49-F238E27FC236}">
                <a16:creationId xmlns:a16="http://schemas.microsoft.com/office/drawing/2014/main" id="{BCB831D1-4E7A-40D3-8FD4-2775E2E00CA7}"/>
              </a:ext>
            </a:extLst>
          </p:cNvPr>
          <p:cNvSpPr>
            <a:spLocks noGrp="1"/>
          </p:cNvSpPr>
          <p:nvPr>
            <p:ph idx="1"/>
          </p:nvPr>
        </p:nvSpPr>
        <p:spPr>
          <a:xfrm>
            <a:off x="838200" y="2041633"/>
            <a:ext cx="5756031" cy="4135329"/>
          </a:xfrm>
        </p:spPr>
        <p:txBody>
          <a:bodyPr>
            <a:normAutofit/>
          </a:bodyPr>
          <a:lstStyle/>
          <a:p>
            <a:r>
              <a:rPr lang="da-DK" sz="2400" dirty="0"/>
              <a:t>Overbelastningsskader kræver ofte et samarbejde med en fysioterapeut, der kan guide dig i din genoptræning og en sikker tilbage til sport.</a:t>
            </a:r>
          </a:p>
          <a:p>
            <a:r>
              <a:rPr lang="da-DK" sz="2400" dirty="0"/>
              <a:t>Hvis en sene er overbelastet, kræver det ofte en specifik genoptræning, således dit </a:t>
            </a:r>
            <a:r>
              <a:rPr lang="da-DK" sz="2400" dirty="0" err="1"/>
              <a:t>senevæv</a:t>
            </a:r>
            <a:r>
              <a:rPr lang="da-DK" sz="2400" dirty="0"/>
              <a:t> igen bliver stærkt og kan klare belastningen, du udsætter den for.</a:t>
            </a:r>
          </a:p>
        </p:txBody>
      </p:sp>
      <p:pic>
        <p:nvPicPr>
          <p:cNvPr id="5" name="Billede 4">
            <a:extLst>
              <a:ext uri="{FF2B5EF4-FFF2-40B4-BE49-F238E27FC236}">
                <a16:creationId xmlns:a16="http://schemas.microsoft.com/office/drawing/2014/main" id="{7ECB2179-5BEB-04C7-22C9-D65C741EA8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2448" y="1500783"/>
            <a:ext cx="4703074" cy="4559817"/>
          </a:xfrm>
          <a:prstGeom prst="rect">
            <a:avLst/>
          </a:prstGeom>
        </p:spPr>
      </p:pic>
    </p:spTree>
    <p:extLst>
      <p:ext uri="{BB962C8B-B14F-4D97-AF65-F5344CB8AC3E}">
        <p14:creationId xmlns:p14="http://schemas.microsoft.com/office/powerpoint/2010/main" val="25146598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da-DK" sz="800" b="1" i="0" u="none" strike="noStrike" kern="1200" cap="none" spc="0" normalizeH="0" baseline="0" noProof="0" dirty="0">
                <a:ln>
                  <a:noFill/>
                </a:ln>
                <a:solidFill>
                  <a:prstClr val="white">
                    <a:lumMod val="85000"/>
                  </a:prstClr>
                </a:solidFill>
                <a:effectLst/>
                <a:uLnTx/>
                <a:uFillTx/>
                <a:latin typeface="Arial" panose="020B0604020202020204" pitchFamily="34" charset="0"/>
                <a:ea typeface="+mn-ea"/>
                <a:cs typeface="Arial" panose="020B0604020202020204" pitchFamily="34" charset="0"/>
              </a:rPr>
              <a:t>TEAM DANMARK</a:t>
            </a:r>
          </a:p>
        </p:txBody>
      </p:sp>
      <p:sp>
        <p:nvSpPr>
          <p:cNvPr id="2" name="Titel 1">
            <a:extLst>
              <a:ext uri="{FF2B5EF4-FFF2-40B4-BE49-F238E27FC236}">
                <a16:creationId xmlns:a16="http://schemas.microsoft.com/office/drawing/2014/main" id="{DDF97618-0961-4FA0-A248-996A0F9852EC}"/>
              </a:ext>
            </a:extLst>
          </p:cNvPr>
          <p:cNvSpPr>
            <a:spLocks noGrp="1"/>
          </p:cNvSpPr>
          <p:nvPr>
            <p:ph type="title"/>
          </p:nvPr>
        </p:nvSpPr>
        <p:spPr>
          <a:xfrm>
            <a:off x="521676" y="613875"/>
            <a:ext cx="10515600" cy="1325563"/>
          </a:xfrm>
        </p:spPr>
        <p:txBody>
          <a:bodyPr>
            <a:normAutofit fontScale="90000"/>
          </a:bodyPr>
          <a:lstStyle/>
          <a:p>
            <a:r>
              <a:rPr lang="da-DK" dirty="0">
                <a:solidFill>
                  <a:srgbClr val="DC2B4B"/>
                </a:solidFill>
                <a:latin typeface="Arial Black" panose="020B0A04020102020204" pitchFamily="34" charset="0"/>
              </a:rPr>
              <a:t>Overbelastningsskade - behandling</a:t>
            </a:r>
          </a:p>
        </p:txBody>
      </p:sp>
      <p:sp>
        <p:nvSpPr>
          <p:cNvPr id="7" name="Pladsholder til indhold 6">
            <a:extLst>
              <a:ext uri="{FF2B5EF4-FFF2-40B4-BE49-F238E27FC236}">
                <a16:creationId xmlns:a16="http://schemas.microsoft.com/office/drawing/2014/main" id="{ABEC61F7-07E4-4CF8-A36E-3A4FE9788F45}"/>
              </a:ext>
            </a:extLst>
          </p:cNvPr>
          <p:cNvSpPr>
            <a:spLocks noGrp="1"/>
          </p:cNvSpPr>
          <p:nvPr>
            <p:ph idx="1"/>
          </p:nvPr>
        </p:nvSpPr>
        <p:spPr>
          <a:xfrm>
            <a:off x="838200" y="2036617"/>
            <a:ext cx="8441602" cy="4140345"/>
          </a:xfrm>
        </p:spPr>
        <p:txBody>
          <a:bodyPr>
            <a:normAutofit/>
          </a:bodyPr>
          <a:lstStyle/>
          <a:p>
            <a:pPr marL="0" indent="0">
              <a:buNone/>
            </a:pPr>
            <a:r>
              <a:rPr lang="da-DK" dirty="0"/>
              <a:t>Forslag til behandlingstiltag:</a:t>
            </a:r>
          </a:p>
          <a:p>
            <a:r>
              <a:rPr lang="da-DK" sz="2000" dirty="0"/>
              <a:t>Undgå de bevægelser som gør ondt fx hop</a:t>
            </a:r>
          </a:p>
          <a:p>
            <a:r>
              <a:rPr lang="da-DK" sz="2000" dirty="0"/>
              <a:t>Reducér tiden du træner</a:t>
            </a:r>
          </a:p>
          <a:p>
            <a:r>
              <a:rPr lang="da-DK" sz="2000" dirty="0"/>
              <a:t>Lav alternativ træning fx cykle i stedet for at løbe</a:t>
            </a:r>
          </a:p>
          <a:p>
            <a:r>
              <a:rPr lang="da-DK" sz="2000" dirty="0"/>
              <a:t>Træn stadig de bevægelser som ikke gør ondt</a:t>
            </a:r>
          </a:p>
          <a:p>
            <a:r>
              <a:rPr lang="da-DK" sz="2000" dirty="0"/>
              <a:t>Sørg for at træne de områder af kroppen, som ikke er skadet</a:t>
            </a:r>
          </a:p>
          <a:p>
            <a:r>
              <a:rPr lang="da-DK" sz="2000" dirty="0"/>
              <a:t>Nogle gange skal man holde helt pause og lave specifik træning for det skadede område (aftales med træner og fysioterapeut)</a:t>
            </a:r>
          </a:p>
          <a:p>
            <a:pPr lvl="1"/>
            <a:endParaRPr lang="da-DK" sz="1800" dirty="0"/>
          </a:p>
          <a:p>
            <a:endParaRPr lang="da-DK" sz="2000" dirty="0"/>
          </a:p>
          <a:p>
            <a:endParaRPr lang="da-DK" sz="2000" dirty="0"/>
          </a:p>
        </p:txBody>
      </p:sp>
    </p:spTree>
    <p:extLst>
      <p:ext uri="{BB962C8B-B14F-4D97-AF65-F5344CB8AC3E}">
        <p14:creationId xmlns:p14="http://schemas.microsoft.com/office/powerpoint/2010/main" val="21749249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algn="ctr">
              <a:lnSpc>
                <a:spcPct val="200000"/>
              </a:lnSpc>
            </a:pPr>
            <a:r>
              <a:rPr lang="da-DK" sz="800" b="1" dirty="0">
                <a:solidFill>
                  <a:schemeClr val="bg1">
                    <a:lumMod val="85000"/>
                  </a:schemeClr>
                </a:solidFill>
                <a:latin typeface="Arial" panose="020B0604020202020204" pitchFamily="34" charset="0"/>
                <a:cs typeface="Arial" panose="020B0604020202020204" pitchFamily="34" charset="0"/>
              </a:rPr>
              <a:t>TEAM DANMARK</a:t>
            </a:r>
          </a:p>
        </p:txBody>
      </p:sp>
      <p:sp>
        <p:nvSpPr>
          <p:cNvPr id="2" name="Titel 1">
            <a:extLst>
              <a:ext uri="{FF2B5EF4-FFF2-40B4-BE49-F238E27FC236}">
                <a16:creationId xmlns:a16="http://schemas.microsoft.com/office/drawing/2014/main" id="{07874407-2371-4311-85E0-057F797A6547}"/>
              </a:ext>
            </a:extLst>
          </p:cNvPr>
          <p:cNvSpPr>
            <a:spLocks noGrp="1"/>
          </p:cNvSpPr>
          <p:nvPr>
            <p:ph type="title"/>
          </p:nvPr>
        </p:nvSpPr>
        <p:spPr>
          <a:xfrm>
            <a:off x="838200" y="784592"/>
            <a:ext cx="10972800" cy="1143000"/>
          </a:xfrm>
        </p:spPr>
        <p:txBody>
          <a:bodyPr>
            <a:normAutofit fontScale="90000"/>
          </a:bodyPr>
          <a:lstStyle/>
          <a:p>
            <a:pPr algn="l"/>
            <a:r>
              <a:rPr lang="da-DK" dirty="0">
                <a:solidFill>
                  <a:srgbClr val="DC2B4B"/>
                </a:solidFill>
                <a:latin typeface="Arial Black" panose="020B0A04020102020204" pitchFamily="34" charset="0"/>
              </a:rPr>
              <a:t>Overbelastningsskade – </a:t>
            </a:r>
            <a:br>
              <a:rPr lang="da-DK" dirty="0">
                <a:solidFill>
                  <a:srgbClr val="DC2B4B"/>
                </a:solidFill>
                <a:latin typeface="Arial Black" panose="020B0A04020102020204" pitchFamily="34" charset="0"/>
              </a:rPr>
            </a:br>
            <a:r>
              <a:rPr lang="da-DK" dirty="0">
                <a:solidFill>
                  <a:srgbClr val="DC2B4B"/>
                </a:solidFill>
                <a:latin typeface="Arial Black" panose="020B0A04020102020204" pitchFamily="34" charset="0"/>
              </a:rPr>
              <a:t>behandling</a:t>
            </a:r>
            <a:endParaRPr lang="da-DK" dirty="0"/>
          </a:p>
        </p:txBody>
      </p:sp>
      <p:sp>
        <p:nvSpPr>
          <p:cNvPr id="3" name="Pladsholder til indhold 2">
            <a:extLst>
              <a:ext uri="{FF2B5EF4-FFF2-40B4-BE49-F238E27FC236}">
                <a16:creationId xmlns:a16="http://schemas.microsoft.com/office/drawing/2014/main" id="{140EFB79-6B66-47FA-A566-D4A8711AA241}"/>
              </a:ext>
            </a:extLst>
          </p:cNvPr>
          <p:cNvSpPr>
            <a:spLocks noGrp="1"/>
          </p:cNvSpPr>
          <p:nvPr>
            <p:ph idx="1"/>
          </p:nvPr>
        </p:nvSpPr>
        <p:spPr>
          <a:xfrm>
            <a:off x="899746" y="2179311"/>
            <a:ext cx="5257800" cy="4351338"/>
          </a:xfrm>
        </p:spPr>
        <p:txBody>
          <a:bodyPr>
            <a:normAutofit fontScale="70000" lnSpcReduction="20000"/>
          </a:bodyPr>
          <a:lstStyle/>
          <a:p>
            <a:r>
              <a:rPr lang="da-DK" dirty="0"/>
              <a:t>Eksempel på genoptræning af overbelastet </a:t>
            </a:r>
            <a:r>
              <a:rPr lang="da-DK" dirty="0" err="1"/>
              <a:t>senevæv</a:t>
            </a:r>
            <a:r>
              <a:rPr lang="da-DK" dirty="0"/>
              <a:t> i </a:t>
            </a:r>
            <a:r>
              <a:rPr lang="da-DK" dirty="0" err="1"/>
              <a:t>achilles</a:t>
            </a:r>
            <a:endParaRPr lang="da-DK" dirty="0"/>
          </a:p>
          <a:p>
            <a:r>
              <a:rPr lang="da-DK" dirty="0"/>
              <a:t>Senen bør trænes stærkere med styrketræning. Der er evidens for at excentrisk træning eller tung langsom styrketræning har den bedste effekt</a:t>
            </a:r>
          </a:p>
          <a:p>
            <a:r>
              <a:rPr lang="da-DK" dirty="0"/>
              <a:t>Der startes med 15 gentagelser og efter 12 uger slutter man på 6 gentagelser med varierende antal set undervejs i forløbet</a:t>
            </a:r>
          </a:p>
        </p:txBody>
      </p:sp>
      <p:pic>
        <p:nvPicPr>
          <p:cNvPr id="5" name="Billede 4">
            <a:extLst>
              <a:ext uri="{FF2B5EF4-FFF2-40B4-BE49-F238E27FC236}">
                <a16:creationId xmlns:a16="http://schemas.microsoft.com/office/drawing/2014/main" id="{3F7A6093-9258-4CF0-A7D0-39D64628DF30}"/>
              </a:ext>
            </a:extLst>
          </p:cNvPr>
          <p:cNvPicPr>
            <a:picLocks noChangeAspect="1"/>
          </p:cNvPicPr>
          <p:nvPr/>
        </p:nvPicPr>
        <p:blipFill>
          <a:blip r:embed="rId4"/>
          <a:stretch>
            <a:fillRect/>
          </a:stretch>
        </p:blipFill>
        <p:spPr>
          <a:xfrm>
            <a:off x="7612776" y="1027906"/>
            <a:ext cx="4391473" cy="5297214"/>
          </a:xfrm>
          <a:prstGeom prst="rect">
            <a:avLst/>
          </a:prstGeom>
        </p:spPr>
      </p:pic>
    </p:spTree>
    <p:extLst>
      <p:ext uri="{BB962C8B-B14F-4D97-AF65-F5344CB8AC3E}">
        <p14:creationId xmlns:p14="http://schemas.microsoft.com/office/powerpoint/2010/main" val="32396800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algn="ctr">
              <a:lnSpc>
                <a:spcPct val="200000"/>
              </a:lnSpc>
            </a:pPr>
            <a:r>
              <a:rPr lang="da-DK" sz="800" b="1" dirty="0">
                <a:solidFill>
                  <a:schemeClr val="bg1">
                    <a:lumMod val="85000"/>
                  </a:schemeClr>
                </a:solidFill>
                <a:latin typeface="Arial" panose="020B0604020202020204" pitchFamily="34" charset="0"/>
                <a:cs typeface="Arial" panose="020B0604020202020204" pitchFamily="34" charset="0"/>
              </a:rPr>
              <a:t>TEAM DANMARK</a:t>
            </a:r>
          </a:p>
        </p:txBody>
      </p:sp>
      <p:sp>
        <p:nvSpPr>
          <p:cNvPr id="2" name="Titel 1">
            <a:extLst>
              <a:ext uri="{FF2B5EF4-FFF2-40B4-BE49-F238E27FC236}">
                <a16:creationId xmlns:a16="http://schemas.microsoft.com/office/drawing/2014/main" id="{0FF3A208-7638-4CA9-8FC4-C620939BD219}"/>
              </a:ext>
            </a:extLst>
          </p:cNvPr>
          <p:cNvSpPr>
            <a:spLocks noGrp="1"/>
          </p:cNvSpPr>
          <p:nvPr>
            <p:ph type="title"/>
          </p:nvPr>
        </p:nvSpPr>
        <p:spPr>
          <a:xfrm>
            <a:off x="838200" y="653021"/>
            <a:ext cx="10515600" cy="1325563"/>
          </a:xfrm>
        </p:spPr>
        <p:txBody>
          <a:bodyPr>
            <a:normAutofit fontScale="90000"/>
          </a:bodyPr>
          <a:lstStyle/>
          <a:p>
            <a:pPr algn="l"/>
            <a:r>
              <a:rPr lang="da-DK" dirty="0">
                <a:solidFill>
                  <a:srgbClr val="DC2B4B"/>
                </a:solidFill>
                <a:latin typeface="Arial Black" panose="020B0A04020102020204" pitchFamily="34" charset="0"/>
              </a:rPr>
              <a:t>Overbelastningsskade – </a:t>
            </a:r>
            <a:br>
              <a:rPr lang="da-DK" dirty="0">
                <a:solidFill>
                  <a:srgbClr val="DC2B4B"/>
                </a:solidFill>
                <a:latin typeface="Arial Black" panose="020B0A04020102020204" pitchFamily="34" charset="0"/>
              </a:rPr>
            </a:br>
            <a:r>
              <a:rPr lang="da-DK" dirty="0">
                <a:solidFill>
                  <a:srgbClr val="DC2B4B"/>
                </a:solidFill>
                <a:latin typeface="Arial Black" panose="020B0A04020102020204" pitchFamily="34" charset="0"/>
              </a:rPr>
              <a:t>behandling</a:t>
            </a:r>
          </a:p>
        </p:txBody>
      </p:sp>
      <p:sp>
        <p:nvSpPr>
          <p:cNvPr id="3" name="Pladsholder til indhold 2">
            <a:extLst>
              <a:ext uri="{FF2B5EF4-FFF2-40B4-BE49-F238E27FC236}">
                <a16:creationId xmlns:a16="http://schemas.microsoft.com/office/drawing/2014/main" id="{BCB831D1-4E7A-40D3-8FD4-2775E2E00CA7}"/>
              </a:ext>
            </a:extLst>
          </p:cNvPr>
          <p:cNvSpPr>
            <a:spLocks noGrp="1"/>
          </p:cNvSpPr>
          <p:nvPr>
            <p:ph idx="1"/>
          </p:nvPr>
        </p:nvSpPr>
        <p:spPr>
          <a:xfrm>
            <a:off x="838200" y="2041633"/>
            <a:ext cx="10515600" cy="4135329"/>
          </a:xfrm>
        </p:spPr>
        <p:txBody>
          <a:bodyPr>
            <a:normAutofit/>
          </a:bodyPr>
          <a:lstStyle/>
          <a:p>
            <a:r>
              <a:rPr lang="da-DK" sz="2000" dirty="0"/>
              <a:t>Du skal i stigende grad belaste dit skadede væv</a:t>
            </a:r>
          </a:p>
          <a:p>
            <a:pPr lvl="1"/>
            <a:r>
              <a:rPr lang="da-DK" sz="1800" dirty="0"/>
              <a:t>Start med få gentagelser/ kort tid</a:t>
            </a:r>
          </a:p>
          <a:p>
            <a:pPr lvl="1"/>
            <a:r>
              <a:rPr lang="da-DK" sz="1800" dirty="0"/>
              <a:t>Øg med tid/antal gentagelser </a:t>
            </a:r>
            <a:r>
              <a:rPr lang="da-DK" sz="1800" b="1" dirty="0"/>
              <a:t>eller</a:t>
            </a:r>
            <a:r>
              <a:rPr lang="da-DK" sz="1800" dirty="0"/>
              <a:t> hastighed</a:t>
            </a:r>
          </a:p>
          <a:p>
            <a:pPr marL="457200" lvl="1" indent="0">
              <a:buNone/>
            </a:pPr>
            <a:r>
              <a:rPr lang="da-DK" sz="1800" dirty="0"/>
              <a:t>	→ Øger du både med tid og øget hastighed (i fx løb), kan det være svært at kontrollere en 	gradvis belastning på det skadede væv</a:t>
            </a:r>
          </a:p>
          <a:p>
            <a:pPr marL="457200" lvl="1" indent="0">
              <a:buNone/>
            </a:pPr>
            <a:endParaRPr lang="da-DK" sz="1800" dirty="0"/>
          </a:p>
          <a:p>
            <a:r>
              <a:rPr lang="da-DK" sz="2000" dirty="0"/>
              <a:t>Du må ikke træne med smerte</a:t>
            </a:r>
          </a:p>
          <a:p>
            <a:pPr lvl="1"/>
            <a:r>
              <a:rPr lang="da-DK" sz="1800" dirty="0"/>
              <a:t>Træner du med et for højt smerteniveau risikerer du at forværre skaden eller forlænge skadesperioden</a:t>
            </a:r>
          </a:p>
        </p:txBody>
      </p:sp>
    </p:spTree>
    <p:extLst>
      <p:ext uri="{BB962C8B-B14F-4D97-AF65-F5344CB8AC3E}">
        <p14:creationId xmlns:p14="http://schemas.microsoft.com/office/powerpoint/2010/main" val="40124491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algn="ctr">
              <a:lnSpc>
                <a:spcPct val="200000"/>
              </a:lnSpc>
            </a:pPr>
            <a:r>
              <a:rPr lang="da-DK" sz="800" b="1" dirty="0">
                <a:solidFill>
                  <a:schemeClr val="bg1">
                    <a:lumMod val="85000"/>
                  </a:schemeClr>
                </a:solidFill>
                <a:latin typeface="Arial" panose="020B0604020202020204" pitchFamily="34" charset="0"/>
                <a:cs typeface="Arial" panose="020B0604020202020204" pitchFamily="34" charset="0"/>
              </a:rPr>
              <a:t>TEAM DANMARK</a:t>
            </a:r>
          </a:p>
        </p:txBody>
      </p:sp>
      <p:sp>
        <p:nvSpPr>
          <p:cNvPr id="4" name="Titel 3">
            <a:extLst>
              <a:ext uri="{FF2B5EF4-FFF2-40B4-BE49-F238E27FC236}">
                <a16:creationId xmlns:a16="http://schemas.microsoft.com/office/drawing/2014/main" id="{D64C0892-9804-4722-A79B-4CDD339123DE}"/>
              </a:ext>
            </a:extLst>
          </p:cNvPr>
          <p:cNvSpPr>
            <a:spLocks noGrp="1"/>
          </p:cNvSpPr>
          <p:nvPr>
            <p:ph type="title"/>
          </p:nvPr>
        </p:nvSpPr>
        <p:spPr>
          <a:xfrm>
            <a:off x="-785567" y="552404"/>
            <a:ext cx="10972800" cy="1143000"/>
          </a:xfrm>
        </p:spPr>
        <p:txBody>
          <a:bodyPr/>
          <a:lstStyle/>
          <a:p>
            <a:r>
              <a:rPr lang="da-DK" dirty="0">
                <a:solidFill>
                  <a:srgbClr val="E7334B"/>
                </a:solidFill>
                <a:latin typeface="Arial Black" panose="020B0A04020102020204" pitchFamily="34" charset="0"/>
              </a:rPr>
              <a:t>Smerte og genoptræning</a:t>
            </a:r>
          </a:p>
        </p:txBody>
      </p:sp>
      <p:sp>
        <p:nvSpPr>
          <p:cNvPr id="5" name="Pladsholder til indhold 4">
            <a:extLst>
              <a:ext uri="{FF2B5EF4-FFF2-40B4-BE49-F238E27FC236}">
                <a16:creationId xmlns:a16="http://schemas.microsoft.com/office/drawing/2014/main" id="{80D9F9F3-3869-4F75-B6D3-F0AFCBDC6F29}"/>
              </a:ext>
            </a:extLst>
          </p:cNvPr>
          <p:cNvSpPr>
            <a:spLocks noGrp="1"/>
          </p:cNvSpPr>
          <p:nvPr>
            <p:ph idx="1"/>
          </p:nvPr>
        </p:nvSpPr>
        <p:spPr>
          <a:xfrm>
            <a:off x="838200" y="1825625"/>
            <a:ext cx="5649310" cy="4351338"/>
          </a:xfrm>
        </p:spPr>
        <p:txBody>
          <a:bodyPr>
            <a:normAutofit/>
          </a:bodyPr>
          <a:lstStyle/>
          <a:p>
            <a:r>
              <a:rPr lang="da-DK" sz="2000" dirty="0"/>
              <a:t>Under genoptræning tillader man nogle gange, at man må mærke smerte under øvelser/træning.</a:t>
            </a:r>
          </a:p>
          <a:p>
            <a:r>
              <a:rPr lang="da-DK" sz="2000" dirty="0"/>
              <a:t>Mild til moderat smerte er tilladt under genoptræning, MEN smerten må ikke øges eller blusse op efter træning</a:t>
            </a:r>
          </a:p>
          <a:p>
            <a:r>
              <a:rPr lang="da-DK" sz="2000" dirty="0"/>
              <a:t>Smerter under almindelig træning bør undgås</a:t>
            </a:r>
          </a:p>
          <a:p>
            <a:endParaRPr lang="da-DK" sz="1400" dirty="0"/>
          </a:p>
        </p:txBody>
      </p:sp>
      <p:pic>
        <p:nvPicPr>
          <p:cNvPr id="6" name="Billede 5">
            <a:extLst>
              <a:ext uri="{FF2B5EF4-FFF2-40B4-BE49-F238E27FC236}">
                <a16:creationId xmlns:a16="http://schemas.microsoft.com/office/drawing/2014/main" id="{9E7398D4-7FDA-4A64-DA41-57FCCFDD8C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1565182"/>
            <a:ext cx="8869698" cy="4233681"/>
          </a:xfrm>
          <a:prstGeom prst="rect">
            <a:avLst/>
          </a:prstGeom>
        </p:spPr>
      </p:pic>
    </p:spTree>
    <p:extLst>
      <p:ext uri="{BB962C8B-B14F-4D97-AF65-F5344CB8AC3E}">
        <p14:creationId xmlns:p14="http://schemas.microsoft.com/office/powerpoint/2010/main" val="2623863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algn="ctr">
              <a:lnSpc>
                <a:spcPct val="200000"/>
              </a:lnSpc>
            </a:pPr>
            <a:r>
              <a:rPr lang="da-DK" sz="800" b="1" dirty="0">
                <a:solidFill>
                  <a:schemeClr val="bg1">
                    <a:lumMod val="85000"/>
                  </a:schemeClr>
                </a:solidFill>
                <a:latin typeface="Arial" panose="020B0604020202020204" pitchFamily="34" charset="0"/>
                <a:cs typeface="Arial" panose="020B0604020202020204" pitchFamily="34" charset="0"/>
              </a:rPr>
              <a:t>TEAM DANMARK</a:t>
            </a:r>
          </a:p>
        </p:txBody>
      </p:sp>
      <p:sp>
        <p:nvSpPr>
          <p:cNvPr id="14" name="Pladsholder til indhold 2">
            <a:extLst>
              <a:ext uri="{FF2B5EF4-FFF2-40B4-BE49-F238E27FC236}">
                <a16:creationId xmlns:a16="http://schemas.microsoft.com/office/drawing/2014/main" id="{215F34D4-EE3E-CDED-C10A-EA404920A222}"/>
              </a:ext>
            </a:extLst>
          </p:cNvPr>
          <p:cNvSpPr>
            <a:spLocks noGrp="1"/>
          </p:cNvSpPr>
          <p:nvPr>
            <p:ph idx="1"/>
          </p:nvPr>
        </p:nvSpPr>
        <p:spPr>
          <a:xfrm>
            <a:off x="776119" y="2470409"/>
            <a:ext cx="10515600" cy="1021270"/>
          </a:xfrm>
        </p:spPr>
        <p:txBody>
          <a:bodyPr>
            <a:noAutofit/>
          </a:bodyPr>
          <a:lstStyle/>
          <a:p>
            <a:pPr marL="0" indent="0" algn="ctr">
              <a:buNone/>
            </a:pPr>
            <a:r>
              <a:rPr lang="da-DK" sz="4800" i="1" dirty="0"/>
              <a:t>Hvornår, er man klar til at træne fuldt med og konkurrere igen efter en skade?</a:t>
            </a:r>
          </a:p>
        </p:txBody>
      </p:sp>
    </p:spTree>
    <p:extLst>
      <p:ext uri="{BB962C8B-B14F-4D97-AF65-F5344CB8AC3E}">
        <p14:creationId xmlns:p14="http://schemas.microsoft.com/office/powerpoint/2010/main" val="18070246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algn="ctr">
              <a:lnSpc>
                <a:spcPct val="200000"/>
              </a:lnSpc>
            </a:pPr>
            <a:r>
              <a:rPr lang="da-DK" sz="800" b="1" dirty="0">
                <a:solidFill>
                  <a:schemeClr val="bg1">
                    <a:lumMod val="85000"/>
                  </a:schemeClr>
                </a:solidFill>
                <a:latin typeface="Arial" panose="020B0604020202020204" pitchFamily="34" charset="0"/>
                <a:cs typeface="Arial" panose="020B0604020202020204" pitchFamily="34" charset="0"/>
              </a:rPr>
              <a:t>TEAM DANMARK</a:t>
            </a:r>
          </a:p>
        </p:txBody>
      </p:sp>
      <p:sp>
        <p:nvSpPr>
          <p:cNvPr id="2" name="Titel 1">
            <a:extLst>
              <a:ext uri="{FF2B5EF4-FFF2-40B4-BE49-F238E27FC236}">
                <a16:creationId xmlns:a16="http://schemas.microsoft.com/office/drawing/2014/main" id="{70668D60-4C6A-48BC-9831-BD5223F4E4B4}"/>
              </a:ext>
            </a:extLst>
          </p:cNvPr>
          <p:cNvSpPr>
            <a:spLocks noGrp="1"/>
          </p:cNvSpPr>
          <p:nvPr>
            <p:ph type="title"/>
          </p:nvPr>
        </p:nvSpPr>
        <p:spPr/>
        <p:txBody>
          <a:bodyPr/>
          <a:lstStyle/>
          <a:p>
            <a:r>
              <a:rPr lang="da-DK" dirty="0">
                <a:solidFill>
                  <a:srgbClr val="DC2B4B"/>
                </a:solidFill>
                <a:latin typeface="Arial Black" panose="020B0A04020102020204" pitchFamily="34" charset="0"/>
              </a:rPr>
              <a:t>Læringsmål 8. klassetrin</a:t>
            </a:r>
          </a:p>
        </p:txBody>
      </p:sp>
      <p:sp>
        <p:nvSpPr>
          <p:cNvPr id="3" name="Pladsholder til indhold 2">
            <a:extLst>
              <a:ext uri="{FF2B5EF4-FFF2-40B4-BE49-F238E27FC236}">
                <a16:creationId xmlns:a16="http://schemas.microsoft.com/office/drawing/2014/main" id="{B017D998-4D9B-45BB-A52C-07A9155958CD}"/>
              </a:ext>
            </a:extLst>
          </p:cNvPr>
          <p:cNvSpPr>
            <a:spLocks noGrp="1"/>
          </p:cNvSpPr>
          <p:nvPr>
            <p:ph idx="1"/>
          </p:nvPr>
        </p:nvSpPr>
        <p:spPr/>
        <p:txBody>
          <a:bodyPr>
            <a:normAutofit fontScale="85000" lnSpcReduction="20000"/>
          </a:bodyPr>
          <a:lstStyle/>
          <a:p>
            <a:pPr marL="342900" lvl="0" indent="-342900">
              <a:lnSpc>
                <a:spcPct val="107000"/>
              </a:lnSpc>
              <a:buFont typeface="Symbol" panose="05050102010706020507" pitchFamily="18" charset="2"/>
              <a:buChar char=""/>
            </a:pPr>
            <a:r>
              <a:rPr lang="da-DK" sz="2800" dirty="0">
                <a:effectLst/>
                <a:ea typeface="Calibri" panose="020F0502020204030204" pitchFamily="34" charset="0"/>
              </a:rPr>
              <a:t>Hvordan kommer man tilbage fra en skade?</a:t>
            </a:r>
          </a:p>
          <a:p>
            <a:pPr marL="342900" lvl="0" indent="-342900">
              <a:lnSpc>
                <a:spcPct val="107000"/>
              </a:lnSpc>
              <a:buFont typeface="Symbol" panose="05050102010706020507" pitchFamily="18" charset="2"/>
              <a:buChar char=""/>
            </a:pPr>
            <a:r>
              <a:rPr lang="da-DK" sz="2800" dirty="0">
                <a:effectLst/>
                <a:ea typeface="Calibri" panose="020F0502020204030204" pitchFamily="34" charset="0"/>
              </a:rPr>
              <a:t>Atleten skal have kendskab til, hvad man kan gøre for at forebygge overbelastningsskader</a:t>
            </a:r>
          </a:p>
          <a:p>
            <a:pPr marL="342900" lvl="0" indent="-342900">
              <a:lnSpc>
                <a:spcPct val="107000"/>
              </a:lnSpc>
              <a:buFont typeface="Symbol" panose="05050102010706020507" pitchFamily="18" charset="2"/>
              <a:buChar char=""/>
            </a:pPr>
            <a:r>
              <a:rPr lang="da-DK" sz="2800" dirty="0">
                <a:effectLst/>
                <a:ea typeface="Calibri" panose="020F0502020204030204" pitchFamily="34" charset="0"/>
              </a:rPr>
              <a:t>Atleten skal have viden om, hvordan man forebygger at man bliver skadet igen</a:t>
            </a:r>
          </a:p>
          <a:p>
            <a:pPr marL="342900" lvl="0" indent="-342900">
              <a:lnSpc>
                <a:spcPct val="107000"/>
              </a:lnSpc>
              <a:buFont typeface="Symbol" panose="05050102010706020507" pitchFamily="18" charset="2"/>
              <a:buChar char=""/>
            </a:pPr>
            <a:r>
              <a:rPr lang="da-DK" sz="2800" dirty="0">
                <a:effectLst/>
                <a:ea typeface="Calibri" panose="020F0502020204030204" pitchFamily="34" charset="0"/>
              </a:rPr>
              <a:t>Atleten skal have viden om, hvad en øget træningsmængde kan have af påvirkning på kroppen</a:t>
            </a:r>
          </a:p>
          <a:p>
            <a:pPr marL="342900" lvl="0" indent="-342900">
              <a:lnSpc>
                <a:spcPct val="107000"/>
              </a:lnSpc>
              <a:buFont typeface="Symbol" panose="05050102010706020507" pitchFamily="18" charset="2"/>
              <a:buChar char=""/>
            </a:pPr>
            <a:r>
              <a:rPr lang="da-DK" sz="2800" dirty="0">
                <a:effectLst/>
                <a:ea typeface="Calibri" panose="020F0502020204030204" pitchFamily="34" charset="0"/>
              </a:rPr>
              <a:t>Atleten skal have kendskab til, hvordan man gradvist kan vende tilbage til skole og sport efter en hjernerystelse</a:t>
            </a:r>
          </a:p>
          <a:p>
            <a:pPr marL="342900" lvl="0" indent="-342900">
              <a:lnSpc>
                <a:spcPct val="107000"/>
              </a:lnSpc>
              <a:buFont typeface="Symbol" panose="05050102010706020507" pitchFamily="18" charset="2"/>
              <a:buChar char=""/>
            </a:pPr>
            <a:r>
              <a:rPr lang="da-DK" sz="2800" dirty="0">
                <a:effectLst/>
                <a:ea typeface="Calibri" panose="020F0502020204030204" pitchFamily="34" charset="0"/>
              </a:rPr>
              <a:t>Atleten skal lære om basale restitutionsprincipper og skal stifte bekendtskab med Team Danmarks Restitutionskoncept</a:t>
            </a:r>
          </a:p>
          <a:p>
            <a:pPr marL="342900" lvl="0" indent="-342900">
              <a:lnSpc>
                <a:spcPct val="107000"/>
              </a:lnSpc>
              <a:buFont typeface="Symbol" panose="05050102010706020507" pitchFamily="18" charset="2"/>
              <a:buChar char=""/>
            </a:pPr>
            <a:r>
              <a:rPr lang="da-DK" sz="2800" dirty="0">
                <a:effectLst/>
                <a:ea typeface="Calibri" panose="020F0502020204030204" pitchFamily="34" charset="0"/>
              </a:rPr>
              <a:t>Atleten skal lære om opvarmning/nedvarmning og </a:t>
            </a:r>
            <a:r>
              <a:rPr lang="da-DK" sz="2800" dirty="0" err="1">
                <a:effectLst/>
                <a:ea typeface="Calibri" panose="020F0502020204030204" pitchFamily="34" charset="0"/>
              </a:rPr>
              <a:t>prehab</a:t>
            </a:r>
            <a:endParaRPr lang="da-DK" sz="2800" dirty="0">
              <a:effectLst/>
              <a:ea typeface="Calibri" panose="020F0502020204030204" pitchFamily="34" charset="0"/>
            </a:endParaRPr>
          </a:p>
          <a:p>
            <a:endParaRPr lang="da-DK" dirty="0"/>
          </a:p>
        </p:txBody>
      </p:sp>
    </p:spTree>
    <p:extLst>
      <p:ext uri="{BB962C8B-B14F-4D97-AF65-F5344CB8AC3E}">
        <p14:creationId xmlns:p14="http://schemas.microsoft.com/office/powerpoint/2010/main" val="6328657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algn="ctr">
              <a:lnSpc>
                <a:spcPct val="200000"/>
              </a:lnSpc>
            </a:pPr>
            <a:r>
              <a:rPr lang="da-DK" sz="800" b="1" dirty="0">
                <a:solidFill>
                  <a:schemeClr val="bg1">
                    <a:lumMod val="85000"/>
                  </a:schemeClr>
                </a:solidFill>
                <a:latin typeface="Arial" panose="020B0604020202020204" pitchFamily="34" charset="0"/>
                <a:cs typeface="Arial" panose="020B0604020202020204" pitchFamily="34" charset="0"/>
              </a:rPr>
              <a:t>TEAM DANMARK</a:t>
            </a:r>
          </a:p>
        </p:txBody>
      </p:sp>
      <p:sp>
        <p:nvSpPr>
          <p:cNvPr id="2" name="Titel 1">
            <a:extLst>
              <a:ext uri="{FF2B5EF4-FFF2-40B4-BE49-F238E27FC236}">
                <a16:creationId xmlns:a16="http://schemas.microsoft.com/office/drawing/2014/main" id="{0AB6A754-753A-4FE4-BB03-7B42D6BF246F}"/>
              </a:ext>
            </a:extLst>
          </p:cNvPr>
          <p:cNvSpPr>
            <a:spLocks noGrp="1"/>
          </p:cNvSpPr>
          <p:nvPr>
            <p:ph type="title"/>
          </p:nvPr>
        </p:nvSpPr>
        <p:spPr/>
        <p:txBody>
          <a:bodyPr/>
          <a:lstStyle/>
          <a:p>
            <a:r>
              <a:rPr lang="da-DK" dirty="0">
                <a:solidFill>
                  <a:srgbClr val="DC2B4B"/>
                </a:solidFill>
                <a:latin typeface="Arial Black" panose="020B0A04020102020204" pitchFamily="34" charset="0"/>
              </a:rPr>
              <a:t>Return to sport</a:t>
            </a:r>
          </a:p>
        </p:txBody>
      </p:sp>
      <p:sp>
        <p:nvSpPr>
          <p:cNvPr id="4" name="Tekstfelt 3">
            <a:extLst>
              <a:ext uri="{FF2B5EF4-FFF2-40B4-BE49-F238E27FC236}">
                <a16:creationId xmlns:a16="http://schemas.microsoft.com/office/drawing/2014/main" id="{730A1649-ED02-47E4-AF77-758F946E0895}"/>
              </a:ext>
            </a:extLst>
          </p:cNvPr>
          <p:cNvSpPr txBox="1"/>
          <p:nvPr/>
        </p:nvSpPr>
        <p:spPr>
          <a:xfrm rot="20509183">
            <a:off x="775047" y="2081371"/>
            <a:ext cx="2619983" cy="830997"/>
          </a:xfrm>
          <a:prstGeom prst="rect">
            <a:avLst/>
          </a:prstGeom>
          <a:noFill/>
        </p:spPr>
        <p:txBody>
          <a:bodyPr wrap="square" rtlCol="0">
            <a:spAutoFit/>
          </a:bodyPr>
          <a:lstStyle/>
          <a:p>
            <a:r>
              <a:rPr lang="da-DK" sz="2400" dirty="0">
                <a:solidFill>
                  <a:srgbClr val="DC2B4B"/>
                </a:solidFill>
              </a:rPr>
              <a:t>Hvilken struktur er skadet?</a:t>
            </a:r>
          </a:p>
        </p:txBody>
      </p:sp>
      <p:sp>
        <p:nvSpPr>
          <p:cNvPr id="5" name="Tekstfelt 4">
            <a:extLst>
              <a:ext uri="{FF2B5EF4-FFF2-40B4-BE49-F238E27FC236}">
                <a16:creationId xmlns:a16="http://schemas.microsoft.com/office/drawing/2014/main" id="{99245C6B-AD3C-4D66-8C7C-77196EF17FF0}"/>
              </a:ext>
            </a:extLst>
          </p:cNvPr>
          <p:cNvSpPr txBox="1"/>
          <p:nvPr/>
        </p:nvSpPr>
        <p:spPr>
          <a:xfrm rot="420000">
            <a:off x="4128770" y="2420154"/>
            <a:ext cx="3327662" cy="830997"/>
          </a:xfrm>
          <a:prstGeom prst="rect">
            <a:avLst/>
          </a:prstGeom>
          <a:noFill/>
        </p:spPr>
        <p:txBody>
          <a:bodyPr wrap="square" rtlCol="0">
            <a:spAutoFit/>
          </a:bodyPr>
          <a:lstStyle/>
          <a:p>
            <a:r>
              <a:rPr lang="da-DK" sz="2400" dirty="0">
                <a:solidFill>
                  <a:srgbClr val="DC2B4B"/>
                </a:solidFill>
              </a:rPr>
              <a:t>Hvor stor er skadens omfang?</a:t>
            </a:r>
          </a:p>
        </p:txBody>
      </p:sp>
      <p:sp>
        <p:nvSpPr>
          <p:cNvPr id="6" name="Tekstfelt 5">
            <a:extLst>
              <a:ext uri="{FF2B5EF4-FFF2-40B4-BE49-F238E27FC236}">
                <a16:creationId xmlns:a16="http://schemas.microsoft.com/office/drawing/2014/main" id="{C8FB78B5-4330-434F-9E43-FC65FE7D362F}"/>
              </a:ext>
            </a:extLst>
          </p:cNvPr>
          <p:cNvSpPr txBox="1"/>
          <p:nvPr/>
        </p:nvSpPr>
        <p:spPr>
          <a:xfrm rot="-180000">
            <a:off x="8290389" y="1910733"/>
            <a:ext cx="2588175" cy="830997"/>
          </a:xfrm>
          <a:prstGeom prst="rect">
            <a:avLst/>
          </a:prstGeom>
          <a:noFill/>
        </p:spPr>
        <p:txBody>
          <a:bodyPr wrap="square" rtlCol="0">
            <a:spAutoFit/>
          </a:bodyPr>
          <a:lstStyle/>
          <a:p>
            <a:r>
              <a:rPr lang="da-DK" sz="2400" dirty="0">
                <a:solidFill>
                  <a:srgbClr val="DC2B4B"/>
                </a:solidFill>
              </a:rPr>
              <a:t>Har du haft samme skade før?</a:t>
            </a:r>
          </a:p>
        </p:txBody>
      </p:sp>
      <p:sp>
        <p:nvSpPr>
          <p:cNvPr id="7" name="Tekstfelt 6">
            <a:extLst>
              <a:ext uri="{FF2B5EF4-FFF2-40B4-BE49-F238E27FC236}">
                <a16:creationId xmlns:a16="http://schemas.microsoft.com/office/drawing/2014/main" id="{8307AE67-6313-4BBD-9643-645531FBB05A}"/>
              </a:ext>
            </a:extLst>
          </p:cNvPr>
          <p:cNvSpPr txBox="1"/>
          <p:nvPr/>
        </p:nvSpPr>
        <p:spPr>
          <a:xfrm rot="-360000">
            <a:off x="2091916" y="3885512"/>
            <a:ext cx="2748471" cy="1569660"/>
          </a:xfrm>
          <a:prstGeom prst="rect">
            <a:avLst/>
          </a:prstGeom>
          <a:noFill/>
        </p:spPr>
        <p:txBody>
          <a:bodyPr wrap="square" rtlCol="0">
            <a:spAutoFit/>
          </a:bodyPr>
          <a:lstStyle/>
          <a:p>
            <a:r>
              <a:rPr lang="da-DK" sz="2400" dirty="0">
                <a:solidFill>
                  <a:srgbClr val="DC2B4B"/>
                </a:solidFill>
              </a:rPr>
              <a:t>Hvor lang tid har du gået med skaden, før du startede genoptræning?</a:t>
            </a:r>
          </a:p>
        </p:txBody>
      </p:sp>
      <p:sp>
        <p:nvSpPr>
          <p:cNvPr id="10" name="Tekstfelt 9">
            <a:extLst>
              <a:ext uri="{FF2B5EF4-FFF2-40B4-BE49-F238E27FC236}">
                <a16:creationId xmlns:a16="http://schemas.microsoft.com/office/drawing/2014/main" id="{0EBAC9B0-85C0-438E-BB2D-2452272AB62D}"/>
              </a:ext>
            </a:extLst>
          </p:cNvPr>
          <p:cNvSpPr txBox="1"/>
          <p:nvPr/>
        </p:nvSpPr>
        <p:spPr>
          <a:xfrm rot="360000">
            <a:off x="7106298" y="4466315"/>
            <a:ext cx="2347274" cy="830997"/>
          </a:xfrm>
          <a:prstGeom prst="rect">
            <a:avLst/>
          </a:prstGeom>
          <a:noFill/>
        </p:spPr>
        <p:txBody>
          <a:bodyPr wrap="square" rtlCol="0">
            <a:spAutoFit/>
          </a:bodyPr>
          <a:lstStyle/>
          <a:p>
            <a:r>
              <a:rPr lang="da-DK" sz="2400" dirty="0">
                <a:solidFill>
                  <a:srgbClr val="DC2B4B"/>
                </a:solidFill>
              </a:rPr>
              <a:t>Har du mange smerter?</a:t>
            </a:r>
          </a:p>
        </p:txBody>
      </p:sp>
    </p:spTree>
    <p:extLst>
      <p:ext uri="{BB962C8B-B14F-4D97-AF65-F5344CB8AC3E}">
        <p14:creationId xmlns:p14="http://schemas.microsoft.com/office/powerpoint/2010/main" val="4156654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da-DK" sz="800" b="1" i="0" u="none" strike="noStrike" kern="1200" cap="none" spc="0" normalizeH="0" baseline="0" noProof="0" dirty="0">
                <a:ln>
                  <a:noFill/>
                </a:ln>
                <a:solidFill>
                  <a:prstClr val="white">
                    <a:lumMod val="85000"/>
                  </a:prstClr>
                </a:solidFill>
                <a:effectLst/>
                <a:uLnTx/>
                <a:uFillTx/>
                <a:latin typeface="Arial" panose="020B0604020202020204" pitchFamily="34" charset="0"/>
                <a:ea typeface="+mn-ea"/>
                <a:cs typeface="Arial" panose="020B0604020202020204" pitchFamily="34" charset="0"/>
              </a:rPr>
              <a:t>TEAM DANMARK</a:t>
            </a:r>
          </a:p>
        </p:txBody>
      </p:sp>
      <p:sp>
        <p:nvSpPr>
          <p:cNvPr id="3" name="Titel 1">
            <a:extLst>
              <a:ext uri="{FF2B5EF4-FFF2-40B4-BE49-F238E27FC236}">
                <a16:creationId xmlns:a16="http://schemas.microsoft.com/office/drawing/2014/main" id="{BB611FDB-3FB4-4650-9AED-3F678C38D6D2}"/>
              </a:ext>
            </a:extLst>
          </p:cNvPr>
          <p:cNvSpPr txBox="1">
            <a:spLocks/>
          </p:cNvSpPr>
          <p:nvPr/>
        </p:nvSpPr>
        <p:spPr>
          <a:xfrm>
            <a:off x="914400" y="2130426"/>
            <a:ext cx="10363200" cy="1470025"/>
          </a:xfrm>
          <a:prstGeom prst="rect">
            <a:avLst/>
          </a:prstGeom>
        </p:spPr>
        <p:txBody>
          <a:bodyPr vert="horz" lIns="91440" tIns="45720" rIns="91440" bIns="45720" rtlCol="0" anchor="ct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a-DK" sz="7200" dirty="0">
                <a:solidFill>
                  <a:srgbClr val="DC2B4B"/>
                </a:solidFill>
                <a:latin typeface="Arial Black" panose="020B0A04020102020204" pitchFamily="34" charset="0"/>
              </a:rPr>
              <a:t>Skadesforebyggende træning</a:t>
            </a:r>
            <a:endParaRPr lang="da-DK" sz="7200" dirty="0"/>
          </a:p>
        </p:txBody>
      </p:sp>
    </p:spTree>
    <p:extLst>
      <p:ext uri="{BB962C8B-B14F-4D97-AF65-F5344CB8AC3E}">
        <p14:creationId xmlns:p14="http://schemas.microsoft.com/office/powerpoint/2010/main" val="18339622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algn="ctr">
              <a:lnSpc>
                <a:spcPct val="200000"/>
              </a:lnSpc>
            </a:pPr>
            <a:r>
              <a:rPr lang="da-DK" sz="800" b="1" dirty="0">
                <a:solidFill>
                  <a:schemeClr val="bg1">
                    <a:lumMod val="85000"/>
                  </a:schemeClr>
                </a:solidFill>
                <a:latin typeface="Arial" panose="020B0604020202020204" pitchFamily="34" charset="0"/>
                <a:cs typeface="Arial" panose="020B0604020202020204" pitchFamily="34" charset="0"/>
              </a:rPr>
              <a:t>TEAM DANMARK</a:t>
            </a:r>
          </a:p>
        </p:txBody>
      </p:sp>
      <p:sp>
        <p:nvSpPr>
          <p:cNvPr id="2" name="Titel 1">
            <a:extLst>
              <a:ext uri="{FF2B5EF4-FFF2-40B4-BE49-F238E27FC236}">
                <a16:creationId xmlns:a16="http://schemas.microsoft.com/office/drawing/2014/main" id="{9F866764-D178-4D5B-A1B1-14E5FC16D854}"/>
              </a:ext>
            </a:extLst>
          </p:cNvPr>
          <p:cNvSpPr>
            <a:spLocks noGrp="1"/>
          </p:cNvSpPr>
          <p:nvPr>
            <p:ph type="title"/>
          </p:nvPr>
        </p:nvSpPr>
        <p:spPr/>
        <p:txBody>
          <a:bodyPr/>
          <a:lstStyle/>
          <a:p>
            <a:r>
              <a:rPr lang="da-DK" dirty="0">
                <a:solidFill>
                  <a:srgbClr val="DC2B4B"/>
                </a:solidFill>
                <a:latin typeface="Arial Black" panose="020B0A04020102020204" pitchFamily="34" charset="0"/>
              </a:rPr>
              <a:t>Skadesforebyggende træning</a:t>
            </a:r>
          </a:p>
        </p:txBody>
      </p:sp>
      <p:sp>
        <p:nvSpPr>
          <p:cNvPr id="3" name="Pladsholder til indhold 2">
            <a:extLst>
              <a:ext uri="{FF2B5EF4-FFF2-40B4-BE49-F238E27FC236}">
                <a16:creationId xmlns:a16="http://schemas.microsoft.com/office/drawing/2014/main" id="{E9C8AA5D-85D3-4175-A69A-101D82565B95}"/>
              </a:ext>
            </a:extLst>
          </p:cNvPr>
          <p:cNvSpPr>
            <a:spLocks noGrp="1"/>
          </p:cNvSpPr>
          <p:nvPr>
            <p:ph idx="1"/>
          </p:nvPr>
        </p:nvSpPr>
        <p:spPr/>
        <p:txBody>
          <a:bodyPr>
            <a:normAutofit fontScale="77500" lnSpcReduction="20000"/>
          </a:bodyPr>
          <a:lstStyle/>
          <a:p>
            <a:pPr marL="0" indent="0">
              <a:buNone/>
            </a:pPr>
            <a:r>
              <a:rPr lang="da-DK" dirty="0"/>
              <a:t>Man kan</a:t>
            </a:r>
            <a:r>
              <a:rPr lang="da-DK" i="1" dirty="0"/>
              <a:t> ikke </a:t>
            </a:r>
            <a:r>
              <a:rPr lang="da-DK" dirty="0"/>
              <a:t>altid forebygge skader, men man kan forsøge at gøre vævet så stærkt som muligt i forhold til den belastning man udsætter kroppen for via sporten.</a:t>
            </a:r>
          </a:p>
          <a:p>
            <a:pPr marL="0" indent="0">
              <a:buNone/>
            </a:pPr>
            <a:endParaRPr lang="da-DK" dirty="0"/>
          </a:p>
          <a:p>
            <a:r>
              <a:rPr lang="da-DK" dirty="0"/>
              <a:t>Løber og hopper man meget i sin sport, er det vigtigt med stærke muskler og sener i benene</a:t>
            </a:r>
          </a:p>
          <a:p>
            <a:r>
              <a:rPr lang="da-DK" dirty="0"/>
              <a:t>Kaster man i sin sport, er det vigtigt at have nogle stærke skuldermuskler</a:t>
            </a:r>
          </a:p>
          <a:p>
            <a:r>
              <a:rPr lang="da-DK" dirty="0"/>
              <a:t>Kræver sporten smidige led og muskler, er det vigtigt at man arbejder med mobilitet og </a:t>
            </a:r>
            <a:r>
              <a:rPr lang="da-DK" dirty="0" err="1"/>
              <a:t>udspænding</a:t>
            </a:r>
            <a:endParaRPr lang="da-DK" dirty="0"/>
          </a:p>
          <a:p>
            <a:endParaRPr lang="da-DK" dirty="0"/>
          </a:p>
        </p:txBody>
      </p:sp>
    </p:spTree>
    <p:extLst>
      <p:ext uri="{BB962C8B-B14F-4D97-AF65-F5344CB8AC3E}">
        <p14:creationId xmlns:p14="http://schemas.microsoft.com/office/powerpoint/2010/main" val="36031199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algn="ctr">
              <a:lnSpc>
                <a:spcPct val="200000"/>
              </a:lnSpc>
            </a:pPr>
            <a:r>
              <a:rPr lang="da-DK" sz="800" b="1" dirty="0">
                <a:solidFill>
                  <a:schemeClr val="bg1">
                    <a:lumMod val="85000"/>
                  </a:schemeClr>
                </a:solidFill>
                <a:latin typeface="Arial" panose="020B0604020202020204" pitchFamily="34" charset="0"/>
                <a:cs typeface="Arial" panose="020B0604020202020204" pitchFamily="34" charset="0"/>
              </a:rPr>
              <a:t>TEAM DANMARK</a:t>
            </a:r>
          </a:p>
        </p:txBody>
      </p:sp>
      <p:sp>
        <p:nvSpPr>
          <p:cNvPr id="2" name="Titel 1">
            <a:extLst>
              <a:ext uri="{FF2B5EF4-FFF2-40B4-BE49-F238E27FC236}">
                <a16:creationId xmlns:a16="http://schemas.microsoft.com/office/drawing/2014/main" id="{5BFF607E-8FD1-4FB0-AA6E-1D22F7712F2F}"/>
              </a:ext>
            </a:extLst>
          </p:cNvPr>
          <p:cNvSpPr>
            <a:spLocks noGrp="1"/>
          </p:cNvSpPr>
          <p:nvPr>
            <p:ph type="title"/>
          </p:nvPr>
        </p:nvSpPr>
        <p:spPr/>
        <p:txBody>
          <a:bodyPr/>
          <a:lstStyle/>
          <a:p>
            <a:r>
              <a:rPr lang="da-DK" dirty="0">
                <a:solidFill>
                  <a:srgbClr val="DC2B4B"/>
                </a:solidFill>
                <a:latin typeface="Arial Black" panose="020B0A04020102020204" pitchFamily="34" charset="0"/>
              </a:rPr>
              <a:t>Skadesforebyggende træning</a:t>
            </a:r>
          </a:p>
        </p:txBody>
      </p:sp>
      <p:sp>
        <p:nvSpPr>
          <p:cNvPr id="3" name="Pladsholder til indhold 2">
            <a:extLst>
              <a:ext uri="{FF2B5EF4-FFF2-40B4-BE49-F238E27FC236}">
                <a16:creationId xmlns:a16="http://schemas.microsoft.com/office/drawing/2014/main" id="{43256A96-07A7-431A-98A0-1C9E98CEC842}"/>
              </a:ext>
            </a:extLst>
          </p:cNvPr>
          <p:cNvSpPr>
            <a:spLocks noGrp="1"/>
          </p:cNvSpPr>
          <p:nvPr>
            <p:ph idx="1"/>
          </p:nvPr>
        </p:nvSpPr>
        <p:spPr>
          <a:xfrm>
            <a:off x="950614" y="1600201"/>
            <a:ext cx="10293790" cy="4525963"/>
          </a:xfrm>
        </p:spPr>
        <p:txBody>
          <a:bodyPr>
            <a:normAutofit/>
          </a:bodyPr>
          <a:lstStyle/>
          <a:p>
            <a:pPr marL="0" indent="0">
              <a:buNone/>
            </a:pPr>
            <a:r>
              <a:rPr lang="da-DK" sz="2400" dirty="0"/>
              <a:t>Du kan lave din skadesforebyggende træning som en del af din opvarmning.</a:t>
            </a:r>
          </a:p>
          <a:p>
            <a:pPr marL="0" indent="0">
              <a:buNone/>
            </a:pPr>
            <a:r>
              <a:rPr lang="da-DK" sz="2400" dirty="0"/>
              <a:t>Du kan se træningen som performance-optimerende, som giver dig mulighed for at præstere bedre og gøre din krop i stand til at yde sit bedste. </a:t>
            </a:r>
          </a:p>
          <a:p>
            <a:pPr marL="0" indent="0">
              <a:buNone/>
            </a:pPr>
            <a:r>
              <a:rPr lang="da-DK" sz="2400" dirty="0"/>
              <a:t>Træningen kan være af specifik karakter (specifik træning af muskler) eller den kan være mere generel (generel træning af kroppen for at oparbejde modstandsdygtighed mod sportens/træningsbelastning)</a:t>
            </a:r>
          </a:p>
        </p:txBody>
      </p:sp>
    </p:spTree>
    <p:extLst>
      <p:ext uri="{BB962C8B-B14F-4D97-AF65-F5344CB8AC3E}">
        <p14:creationId xmlns:p14="http://schemas.microsoft.com/office/powerpoint/2010/main" val="27151819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algn="ctr">
              <a:lnSpc>
                <a:spcPct val="200000"/>
              </a:lnSpc>
            </a:pPr>
            <a:r>
              <a:rPr lang="da-DK" sz="800" b="1" dirty="0">
                <a:solidFill>
                  <a:schemeClr val="bg1">
                    <a:lumMod val="85000"/>
                  </a:schemeClr>
                </a:solidFill>
                <a:latin typeface="Arial" panose="020B0604020202020204" pitchFamily="34" charset="0"/>
                <a:cs typeface="Arial" panose="020B0604020202020204" pitchFamily="34" charset="0"/>
              </a:rPr>
              <a:t>TEAM DANMARK</a:t>
            </a:r>
          </a:p>
        </p:txBody>
      </p:sp>
      <p:sp>
        <p:nvSpPr>
          <p:cNvPr id="2" name="Titel 1">
            <a:extLst>
              <a:ext uri="{FF2B5EF4-FFF2-40B4-BE49-F238E27FC236}">
                <a16:creationId xmlns:a16="http://schemas.microsoft.com/office/drawing/2014/main" id="{8F0BA3E5-CE6E-4275-873E-E315EF681081}"/>
              </a:ext>
            </a:extLst>
          </p:cNvPr>
          <p:cNvSpPr>
            <a:spLocks noGrp="1"/>
          </p:cNvSpPr>
          <p:nvPr>
            <p:ph type="title"/>
          </p:nvPr>
        </p:nvSpPr>
        <p:spPr/>
        <p:txBody>
          <a:bodyPr/>
          <a:lstStyle/>
          <a:p>
            <a:r>
              <a:rPr lang="da-DK" dirty="0">
                <a:solidFill>
                  <a:srgbClr val="DC2B4B"/>
                </a:solidFill>
                <a:latin typeface="Arial Black" panose="020B0A04020102020204" pitchFamily="34" charset="0"/>
              </a:rPr>
              <a:t>Skadesforebyggende træning</a:t>
            </a:r>
          </a:p>
        </p:txBody>
      </p:sp>
      <p:sp>
        <p:nvSpPr>
          <p:cNvPr id="3" name="Pladsholder til indhold 2">
            <a:extLst>
              <a:ext uri="{FF2B5EF4-FFF2-40B4-BE49-F238E27FC236}">
                <a16:creationId xmlns:a16="http://schemas.microsoft.com/office/drawing/2014/main" id="{6C1B9618-D4EC-41C8-9C01-201A436D81CC}"/>
              </a:ext>
            </a:extLst>
          </p:cNvPr>
          <p:cNvSpPr>
            <a:spLocks noGrp="1"/>
          </p:cNvSpPr>
          <p:nvPr>
            <p:ph idx="1"/>
          </p:nvPr>
        </p:nvSpPr>
        <p:spPr>
          <a:xfrm>
            <a:off x="838200" y="1825625"/>
            <a:ext cx="7118023" cy="4351338"/>
          </a:xfrm>
        </p:spPr>
        <p:txBody>
          <a:bodyPr>
            <a:normAutofit/>
          </a:bodyPr>
          <a:lstStyle/>
          <a:p>
            <a:r>
              <a:rPr lang="da-DK" sz="2800" dirty="0"/>
              <a:t>Der er lavet skadesforebyggende træningsprogrammer, som passer til forskellige sportsgrene</a:t>
            </a:r>
          </a:p>
          <a:p>
            <a:r>
              <a:rPr lang="da-DK" sz="2800" dirty="0"/>
              <a:t>Der er desuden øvelser, som kan være med til at forebygge visse typer af skader</a:t>
            </a:r>
          </a:p>
        </p:txBody>
      </p:sp>
      <p:pic>
        <p:nvPicPr>
          <p:cNvPr id="5" name="Billede 4" descr="Et billede, der indeholder person, udendørs, bærer, sport&#10;&#10;Automatisk genereret beskrivelse">
            <a:extLst>
              <a:ext uri="{FF2B5EF4-FFF2-40B4-BE49-F238E27FC236}">
                <a16:creationId xmlns:a16="http://schemas.microsoft.com/office/drawing/2014/main" id="{407CF027-7012-4810-BB4B-312F1C0B17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2908" y="1690688"/>
            <a:ext cx="2900892" cy="4351338"/>
          </a:xfrm>
          <a:prstGeom prst="rect">
            <a:avLst/>
          </a:prstGeom>
        </p:spPr>
      </p:pic>
    </p:spTree>
    <p:extLst>
      <p:ext uri="{BB962C8B-B14F-4D97-AF65-F5344CB8AC3E}">
        <p14:creationId xmlns:p14="http://schemas.microsoft.com/office/powerpoint/2010/main" val="31737246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algn="ctr">
              <a:lnSpc>
                <a:spcPct val="200000"/>
              </a:lnSpc>
            </a:pPr>
            <a:r>
              <a:rPr lang="da-DK" sz="800" b="1" dirty="0">
                <a:solidFill>
                  <a:schemeClr val="bg1">
                    <a:lumMod val="85000"/>
                  </a:schemeClr>
                </a:solidFill>
                <a:latin typeface="Arial" panose="020B0604020202020204" pitchFamily="34" charset="0"/>
                <a:cs typeface="Arial" panose="020B0604020202020204" pitchFamily="34" charset="0"/>
              </a:rPr>
              <a:t>TEAM DANMARK</a:t>
            </a:r>
          </a:p>
        </p:txBody>
      </p:sp>
      <p:sp>
        <p:nvSpPr>
          <p:cNvPr id="14" name="Pladsholder til indhold 2">
            <a:extLst>
              <a:ext uri="{FF2B5EF4-FFF2-40B4-BE49-F238E27FC236}">
                <a16:creationId xmlns:a16="http://schemas.microsoft.com/office/drawing/2014/main" id="{215F34D4-EE3E-CDED-C10A-EA404920A222}"/>
              </a:ext>
            </a:extLst>
          </p:cNvPr>
          <p:cNvSpPr>
            <a:spLocks noGrp="1"/>
          </p:cNvSpPr>
          <p:nvPr>
            <p:ph idx="1"/>
          </p:nvPr>
        </p:nvSpPr>
        <p:spPr>
          <a:xfrm>
            <a:off x="776119" y="2470409"/>
            <a:ext cx="10515600" cy="1021270"/>
          </a:xfrm>
        </p:spPr>
        <p:txBody>
          <a:bodyPr>
            <a:noAutofit/>
          </a:bodyPr>
          <a:lstStyle/>
          <a:p>
            <a:pPr marL="0" indent="0" algn="ctr">
              <a:buNone/>
            </a:pPr>
            <a:r>
              <a:rPr lang="da-DK" sz="4800" i="1" dirty="0"/>
              <a:t>Det bedste, du kan gøre, er </a:t>
            </a:r>
            <a:r>
              <a:rPr lang="da-DK" sz="4800" i="1" u="sng" dirty="0"/>
              <a:t>ikke</a:t>
            </a:r>
            <a:r>
              <a:rPr lang="da-DK" sz="4800" i="1" dirty="0"/>
              <a:t> at blive skadet!</a:t>
            </a:r>
          </a:p>
        </p:txBody>
      </p:sp>
    </p:spTree>
    <p:extLst>
      <p:ext uri="{BB962C8B-B14F-4D97-AF65-F5344CB8AC3E}">
        <p14:creationId xmlns:p14="http://schemas.microsoft.com/office/powerpoint/2010/main" val="30045058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algn="ctr">
              <a:lnSpc>
                <a:spcPct val="200000"/>
              </a:lnSpc>
            </a:pPr>
            <a:r>
              <a:rPr lang="da-DK" sz="800" b="1" dirty="0">
                <a:solidFill>
                  <a:schemeClr val="bg1">
                    <a:lumMod val="85000"/>
                  </a:schemeClr>
                </a:solidFill>
                <a:latin typeface="Arial" panose="020B0604020202020204" pitchFamily="34" charset="0"/>
                <a:cs typeface="Arial" panose="020B0604020202020204" pitchFamily="34" charset="0"/>
              </a:rPr>
              <a:t>TEAM DANMARK</a:t>
            </a:r>
          </a:p>
        </p:txBody>
      </p:sp>
      <p:sp>
        <p:nvSpPr>
          <p:cNvPr id="2" name="Titel 1">
            <a:extLst>
              <a:ext uri="{FF2B5EF4-FFF2-40B4-BE49-F238E27FC236}">
                <a16:creationId xmlns:a16="http://schemas.microsoft.com/office/drawing/2014/main" id="{5BFF607E-8FD1-4FB0-AA6E-1D22F7712F2F}"/>
              </a:ext>
            </a:extLst>
          </p:cNvPr>
          <p:cNvSpPr>
            <a:spLocks noGrp="1"/>
          </p:cNvSpPr>
          <p:nvPr>
            <p:ph type="title"/>
          </p:nvPr>
        </p:nvSpPr>
        <p:spPr>
          <a:xfrm>
            <a:off x="1112363" y="457201"/>
            <a:ext cx="10972800" cy="1143000"/>
          </a:xfrm>
        </p:spPr>
        <p:txBody>
          <a:bodyPr/>
          <a:lstStyle/>
          <a:p>
            <a:pPr algn="l"/>
            <a:r>
              <a:rPr lang="da-DK" dirty="0">
                <a:solidFill>
                  <a:srgbClr val="DC2B4B"/>
                </a:solidFill>
                <a:latin typeface="Arial Black" panose="020B0A04020102020204" pitchFamily="34" charset="0"/>
              </a:rPr>
              <a:t>Skadesforebyggende træning</a:t>
            </a:r>
          </a:p>
        </p:txBody>
      </p:sp>
      <p:sp>
        <p:nvSpPr>
          <p:cNvPr id="3" name="Pladsholder til indhold 2">
            <a:extLst>
              <a:ext uri="{FF2B5EF4-FFF2-40B4-BE49-F238E27FC236}">
                <a16:creationId xmlns:a16="http://schemas.microsoft.com/office/drawing/2014/main" id="{43256A96-07A7-431A-98A0-1C9E98CEC842}"/>
              </a:ext>
            </a:extLst>
          </p:cNvPr>
          <p:cNvSpPr>
            <a:spLocks noGrp="1"/>
          </p:cNvSpPr>
          <p:nvPr>
            <p:ph idx="1"/>
          </p:nvPr>
        </p:nvSpPr>
        <p:spPr>
          <a:xfrm>
            <a:off x="1112363" y="1600201"/>
            <a:ext cx="5373278" cy="4525963"/>
          </a:xfrm>
        </p:spPr>
        <p:txBody>
          <a:bodyPr>
            <a:normAutofit lnSpcReduction="10000"/>
          </a:bodyPr>
          <a:lstStyle/>
          <a:p>
            <a:pPr marL="0" indent="0">
              <a:buNone/>
            </a:pPr>
            <a:r>
              <a:rPr lang="da-DK" sz="2400" dirty="0"/>
              <a:t>Har du først været skadet i en region fx en ankelforstuvning er der en meget større risiko for at du laver en re-skade.</a:t>
            </a:r>
          </a:p>
          <a:p>
            <a:pPr marL="0" indent="0">
              <a:buNone/>
            </a:pPr>
            <a:endParaRPr lang="da-DK" sz="2400" dirty="0"/>
          </a:p>
          <a:p>
            <a:pPr marL="0" indent="0">
              <a:buNone/>
            </a:pPr>
            <a:r>
              <a:rPr lang="da-DK" sz="2400" dirty="0"/>
              <a:t>Ofte får man ikke trænet vævet op til at være stærkere end før skaden, da man ”glemmer” at lave sine genoptræningsøvelser, når man ikke har ondt mere.</a:t>
            </a:r>
          </a:p>
          <a:p>
            <a:pPr marL="0" indent="0">
              <a:buNone/>
            </a:pPr>
            <a:endParaRPr lang="da-DK" sz="2400" dirty="0"/>
          </a:p>
        </p:txBody>
      </p:sp>
      <p:pic>
        <p:nvPicPr>
          <p:cNvPr id="6" name="Billede 5">
            <a:extLst>
              <a:ext uri="{FF2B5EF4-FFF2-40B4-BE49-F238E27FC236}">
                <a16:creationId xmlns:a16="http://schemas.microsoft.com/office/drawing/2014/main" id="{77432862-B8F8-2C43-ADF2-A802E10085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3841" y="2805721"/>
            <a:ext cx="4348561" cy="3240000"/>
          </a:xfrm>
          <a:prstGeom prst="rect">
            <a:avLst/>
          </a:prstGeom>
        </p:spPr>
      </p:pic>
    </p:spTree>
    <p:extLst>
      <p:ext uri="{BB962C8B-B14F-4D97-AF65-F5344CB8AC3E}">
        <p14:creationId xmlns:p14="http://schemas.microsoft.com/office/powerpoint/2010/main" val="20247162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algn="ctr">
              <a:lnSpc>
                <a:spcPct val="200000"/>
              </a:lnSpc>
            </a:pPr>
            <a:r>
              <a:rPr lang="da-DK" sz="800" b="1" dirty="0">
                <a:solidFill>
                  <a:schemeClr val="bg1">
                    <a:lumMod val="85000"/>
                  </a:schemeClr>
                </a:solidFill>
                <a:latin typeface="Arial" panose="020B0604020202020204" pitchFamily="34" charset="0"/>
                <a:cs typeface="Arial" panose="020B0604020202020204" pitchFamily="34" charset="0"/>
              </a:rPr>
              <a:t>TEAM DANMARK</a:t>
            </a:r>
          </a:p>
        </p:txBody>
      </p:sp>
      <p:sp>
        <p:nvSpPr>
          <p:cNvPr id="4" name="Tekstfelt 3">
            <a:extLst>
              <a:ext uri="{FF2B5EF4-FFF2-40B4-BE49-F238E27FC236}">
                <a16:creationId xmlns:a16="http://schemas.microsoft.com/office/drawing/2014/main" id="{9B7E1290-4ADC-4403-8C83-F8756F652DA9}"/>
              </a:ext>
            </a:extLst>
          </p:cNvPr>
          <p:cNvSpPr txBox="1"/>
          <p:nvPr/>
        </p:nvSpPr>
        <p:spPr>
          <a:xfrm>
            <a:off x="868017" y="1605351"/>
            <a:ext cx="10455965" cy="3416320"/>
          </a:xfrm>
          <a:prstGeom prst="rect">
            <a:avLst/>
          </a:prstGeom>
          <a:noFill/>
        </p:spPr>
        <p:txBody>
          <a:bodyPr wrap="square">
            <a:spAutoFit/>
          </a:bodyPr>
          <a:lstStyle/>
          <a:p>
            <a:pPr marL="0" indent="0" algn="ctr">
              <a:buNone/>
            </a:pPr>
            <a:r>
              <a:rPr lang="da-DK" sz="5400" i="1" dirty="0">
                <a:latin typeface="Arial" panose="020B0604020202020204" pitchFamily="34" charset="0"/>
                <a:cs typeface="Arial" panose="020B0604020202020204" pitchFamily="34" charset="0"/>
              </a:rPr>
              <a:t>Hvor mange af jer laver stadig øvelser for en skade, efter smerten er forsvundet?</a:t>
            </a:r>
          </a:p>
          <a:p>
            <a:pPr marL="0" indent="0" algn="ctr">
              <a:buNone/>
            </a:pPr>
            <a:r>
              <a:rPr lang="da-DK" sz="5400" i="1" dirty="0">
                <a:latin typeface="Arial" panose="020B0604020202020204" pitchFamily="34" charset="0"/>
                <a:cs typeface="Arial" panose="020B0604020202020204" pitchFamily="34" charset="0"/>
              </a:rPr>
              <a:t>Hvorfor/  hvorfor ikke?</a:t>
            </a:r>
          </a:p>
        </p:txBody>
      </p:sp>
    </p:spTree>
    <p:extLst>
      <p:ext uri="{BB962C8B-B14F-4D97-AF65-F5344CB8AC3E}">
        <p14:creationId xmlns:p14="http://schemas.microsoft.com/office/powerpoint/2010/main" val="42041462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algn="ctr">
              <a:lnSpc>
                <a:spcPct val="200000"/>
              </a:lnSpc>
            </a:pPr>
            <a:r>
              <a:rPr lang="da-DK" sz="800" b="1" dirty="0">
                <a:solidFill>
                  <a:schemeClr val="bg1">
                    <a:lumMod val="85000"/>
                  </a:schemeClr>
                </a:solidFill>
                <a:latin typeface="Arial" panose="020B0604020202020204" pitchFamily="34" charset="0"/>
                <a:cs typeface="Arial" panose="020B0604020202020204" pitchFamily="34" charset="0"/>
              </a:rPr>
              <a:t>TEAM DANMARK</a:t>
            </a:r>
          </a:p>
        </p:txBody>
      </p:sp>
      <p:sp>
        <p:nvSpPr>
          <p:cNvPr id="2" name="Titel 1">
            <a:extLst>
              <a:ext uri="{FF2B5EF4-FFF2-40B4-BE49-F238E27FC236}">
                <a16:creationId xmlns:a16="http://schemas.microsoft.com/office/drawing/2014/main" id="{5BFF607E-8FD1-4FB0-AA6E-1D22F7712F2F}"/>
              </a:ext>
            </a:extLst>
          </p:cNvPr>
          <p:cNvSpPr>
            <a:spLocks noGrp="1"/>
          </p:cNvSpPr>
          <p:nvPr>
            <p:ph type="title"/>
          </p:nvPr>
        </p:nvSpPr>
        <p:spPr>
          <a:xfrm>
            <a:off x="609600" y="642043"/>
            <a:ext cx="10972800" cy="1143000"/>
          </a:xfrm>
        </p:spPr>
        <p:txBody>
          <a:bodyPr/>
          <a:lstStyle/>
          <a:p>
            <a:pPr algn="l"/>
            <a:r>
              <a:rPr lang="da-DK" dirty="0">
                <a:solidFill>
                  <a:srgbClr val="DC2B4B"/>
                </a:solidFill>
                <a:latin typeface="Arial Black" panose="020B0A04020102020204" pitchFamily="34" charset="0"/>
              </a:rPr>
              <a:t>Skadesforebyggende træning</a:t>
            </a:r>
          </a:p>
        </p:txBody>
      </p:sp>
      <p:sp>
        <p:nvSpPr>
          <p:cNvPr id="3" name="Pladsholder til indhold 2">
            <a:extLst>
              <a:ext uri="{FF2B5EF4-FFF2-40B4-BE49-F238E27FC236}">
                <a16:creationId xmlns:a16="http://schemas.microsoft.com/office/drawing/2014/main" id="{43256A96-07A7-431A-98A0-1C9E98CEC842}"/>
              </a:ext>
            </a:extLst>
          </p:cNvPr>
          <p:cNvSpPr>
            <a:spLocks noGrp="1"/>
          </p:cNvSpPr>
          <p:nvPr>
            <p:ph idx="1"/>
          </p:nvPr>
        </p:nvSpPr>
        <p:spPr/>
        <p:txBody>
          <a:bodyPr>
            <a:normAutofit/>
          </a:bodyPr>
          <a:lstStyle/>
          <a:p>
            <a:pPr marL="0" indent="0">
              <a:buNone/>
            </a:pPr>
            <a:r>
              <a:rPr lang="da-DK" sz="3600" dirty="0"/>
              <a:t>Hvordan forebygger du, at du får en re-skade?</a:t>
            </a:r>
          </a:p>
          <a:p>
            <a:endParaRPr lang="da-DK" dirty="0">
              <a:solidFill>
                <a:srgbClr val="17253E"/>
              </a:solidFill>
            </a:endParaRPr>
          </a:p>
          <a:p>
            <a:r>
              <a:rPr lang="da-DK" sz="2400" dirty="0">
                <a:solidFill>
                  <a:srgbClr val="17253E"/>
                </a:solidFill>
              </a:rPr>
              <a:t>Du skal som minimum være lige så stærk eller udholdende, som den ikke skadede side</a:t>
            </a:r>
          </a:p>
          <a:p>
            <a:r>
              <a:rPr lang="da-DK" sz="2400" dirty="0">
                <a:solidFill>
                  <a:srgbClr val="17253E"/>
                </a:solidFill>
              </a:rPr>
              <a:t>Selvom du ikke længere har ondt, skal du fortsætte med at lave dine genoptræningsøvelser i en periode efter din skade</a:t>
            </a:r>
          </a:p>
          <a:p>
            <a:r>
              <a:rPr lang="da-DK" sz="2400" dirty="0">
                <a:solidFill>
                  <a:srgbClr val="17253E"/>
                </a:solidFill>
              </a:rPr>
              <a:t>Du skal være opmærksom på at bevæge dig så normalt som muligt, således at du undgår andre skader </a:t>
            </a:r>
            <a:r>
              <a:rPr lang="da-DK" sz="2400" dirty="0" err="1">
                <a:solidFill>
                  <a:srgbClr val="17253E"/>
                </a:solidFill>
              </a:rPr>
              <a:t>pga</a:t>
            </a:r>
            <a:r>
              <a:rPr lang="da-DK" sz="2400" dirty="0">
                <a:solidFill>
                  <a:srgbClr val="17253E"/>
                </a:solidFill>
              </a:rPr>
              <a:t> overbelastning</a:t>
            </a:r>
          </a:p>
          <a:p>
            <a:endParaRPr lang="da-DK" sz="2400" dirty="0">
              <a:solidFill>
                <a:srgbClr val="17253E"/>
              </a:solidFill>
            </a:endParaRPr>
          </a:p>
          <a:p>
            <a:pPr marL="0" indent="0">
              <a:buNone/>
            </a:pPr>
            <a:endParaRPr lang="da-DK" sz="2400" dirty="0"/>
          </a:p>
        </p:txBody>
      </p:sp>
    </p:spTree>
    <p:extLst>
      <p:ext uri="{BB962C8B-B14F-4D97-AF65-F5344CB8AC3E}">
        <p14:creationId xmlns:p14="http://schemas.microsoft.com/office/powerpoint/2010/main" val="3416347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 calcmode="lin" valueType="num">
                                      <p:cBhvr additive="base">
                                        <p:cTn id="1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da-DK" sz="800" b="1" i="0" u="none" strike="noStrike" kern="1200" cap="none" spc="0" normalizeH="0" baseline="0" noProof="0" dirty="0">
                <a:ln>
                  <a:noFill/>
                </a:ln>
                <a:solidFill>
                  <a:prstClr val="white">
                    <a:lumMod val="85000"/>
                  </a:prstClr>
                </a:solidFill>
                <a:effectLst/>
                <a:uLnTx/>
                <a:uFillTx/>
                <a:latin typeface="Arial" panose="020B0604020202020204" pitchFamily="34" charset="0"/>
                <a:ea typeface="+mn-ea"/>
                <a:cs typeface="Arial" panose="020B0604020202020204" pitchFamily="34" charset="0"/>
              </a:rPr>
              <a:t>TEAM DANMARK</a:t>
            </a:r>
          </a:p>
        </p:txBody>
      </p:sp>
      <p:sp>
        <p:nvSpPr>
          <p:cNvPr id="3" name="Titel 1">
            <a:extLst>
              <a:ext uri="{FF2B5EF4-FFF2-40B4-BE49-F238E27FC236}">
                <a16:creationId xmlns:a16="http://schemas.microsoft.com/office/drawing/2014/main" id="{01B93BF2-C18F-4336-B7D4-2D2A412A9A15}"/>
              </a:ext>
            </a:extLst>
          </p:cNvPr>
          <p:cNvSpPr txBox="1">
            <a:spLocks/>
          </p:cNvSpPr>
          <p:nvPr/>
        </p:nvSpPr>
        <p:spPr>
          <a:xfrm>
            <a:off x="914400" y="2130426"/>
            <a:ext cx="103632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a-DK" sz="7200" dirty="0">
                <a:solidFill>
                  <a:srgbClr val="DC2B4B"/>
                </a:solidFill>
                <a:latin typeface="Arial Black" panose="020B0A04020102020204" pitchFamily="34" charset="0"/>
              </a:rPr>
              <a:t>Træningsbelastning</a:t>
            </a:r>
            <a:endParaRPr lang="da-DK" sz="7200" dirty="0"/>
          </a:p>
        </p:txBody>
      </p:sp>
    </p:spTree>
    <p:extLst>
      <p:ext uri="{BB962C8B-B14F-4D97-AF65-F5344CB8AC3E}">
        <p14:creationId xmlns:p14="http://schemas.microsoft.com/office/powerpoint/2010/main" val="35979935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da-DK" sz="800" b="1" i="0" u="none" strike="noStrike" kern="1200" cap="none" spc="0" normalizeH="0" baseline="0" noProof="0" dirty="0">
                <a:ln>
                  <a:noFill/>
                </a:ln>
                <a:solidFill>
                  <a:prstClr val="white">
                    <a:lumMod val="85000"/>
                  </a:prstClr>
                </a:solidFill>
                <a:effectLst/>
                <a:uLnTx/>
                <a:uFillTx/>
                <a:latin typeface="Arial" panose="020B0604020202020204" pitchFamily="34" charset="0"/>
                <a:ea typeface="+mn-ea"/>
                <a:cs typeface="Arial" panose="020B0604020202020204" pitchFamily="34" charset="0"/>
              </a:rPr>
              <a:t>TEAM DANMARK</a:t>
            </a:r>
          </a:p>
        </p:txBody>
      </p:sp>
      <p:sp>
        <p:nvSpPr>
          <p:cNvPr id="3" name="Titel 1">
            <a:extLst>
              <a:ext uri="{FF2B5EF4-FFF2-40B4-BE49-F238E27FC236}">
                <a16:creationId xmlns:a16="http://schemas.microsoft.com/office/drawing/2014/main" id="{AAA5EED1-4C33-4998-B589-C597DB19C852}"/>
              </a:ext>
            </a:extLst>
          </p:cNvPr>
          <p:cNvSpPr txBox="1">
            <a:spLocks/>
          </p:cNvSpPr>
          <p:nvPr/>
        </p:nvSpPr>
        <p:spPr>
          <a:xfrm>
            <a:off x="914400" y="2130426"/>
            <a:ext cx="103632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da-DK" sz="7200" dirty="0"/>
          </a:p>
        </p:txBody>
      </p:sp>
      <p:sp>
        <p:nvSpPr>
          <p:cNvPr id="4" name="Titel 1">
            <a:extLst>
              <a:ext uri="{FF2B5EF4-FFF2-40B4-BE49-F238E27FC236}">
                <a16:creationId xmlns:a16="http://schemas.microsoft.com/office/drawing/2014/main" id="{7243ECA7-7E08-44CA-AC59-57D6312D5BF5}"/>
              </a:ext>
            </a:extLst>
          </p:cNvPr>
          <p:cNvSpPr txBox="1">
            <a:spLocks/>
          </p:cNvSpPr>
          <p:nvPr/>
        </p:nvSpPr>
        <p:spPr>
          <a:xfrm>
            <a:off x="1066800" y="2282826"/>
            <a:ext cx="103632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a-DK" sz="7200" dirty="0">
                <a:solidFill>
                  <a:srgbClr val="DC2B4B"/>
                </a:solidFill>
                <a:latin typeface="Arial Black" panose="020B0A04020102020204" pitchFamily="34" charset="0"/>
              </a:rPr>
              <a:t>Akut skade</a:t>
            </a:r>
            <a:endParaRPr lang="da-DK" sz="7200" dirty="0"/>
          </a:p>
        </p:txBody>
      </p:sp>
    </p:spTree>
    <p:extLst>
      <p:ext uri="{BB962C8B-B14F-4D97-AF65-F5344CB8AC3E}">
        <p14:creationId xmlns:p14="http://schemas.microsoft.com/office/powerpoint/2010/main" val="21451118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da-DK" sz="800" b="1" i="0" u="none" strike="noStrike" kern="1200" cap="none" spc="0" normalizeH="0" baseline="0" noProof="0" dirty="0">
                <a:ln>
                  <a:noFill/>
                </a:ln>
                <a:solidFill>
                  <a:prstClr val="white">
                    <a:lumMod val="85000"/>
                  </a:prstClr>
                </a:solidFill>
                <a:effectLst/>
                <a:uLnTx/>
                <a:uFillTx/>
                <a:latin typeface="Arial" panose="020B0604020202020204" pitchFamily="34" charset="0"/>
                <a:ea typeface="+mn-ea"/>
                <a:cs typeface="Arial" panose="020B0604020202020204" pitchFamily="34" charset="0"/>
              </a:rPr>
              <a:t>TEAM DANMARK</a:t>
            </a:r>
          </a:p>
        </p:txBody>
      </p:sp>
      <p:sp>
        <p:nvSpPr>
          <p:cNvPr id="5" name="Titel 1">
            <a:extLst>
              <a:ext uri="{FF2B5EF4-FFF2-40B4-BE49-F238E27FC236}">
                <a16:creationId xmlns:a16="http://schemas.microsoft.com/office/drawing/2014/main" id="{796AA1B6-136B-4EF1-8DD4-76CE14EC29E8}"/>
              </a:ext>
            </a:extLst>
          </p:cNvPr>
          <p:cNvSpPr>
            <a:spLocks noGrp="1"/>
          </p:cNvSpPr>
          <p:nvPr>
            <p:ph type="title"/>
          </p:nvPr>
        </p:nvSpPr>
        <p:spPr>
          <a:xfrm>
            <a:off x="838200" y="707128"/>
            <a:ext cx="10972800" cy="1143000"/>
          </a:xfrm>
        </p:spPr>
        <p:txBody>
          <a:bodyPr>
            <a:normAutofit/>
          </a:bodyPr>
          <a:lstStyle/>
          <a:p>
            <a:pPr algn="l"/>
            <a:r>
              <a:rPr lang="da-DK" sz="3600" dirty="0">
                <a:solidFill>
                  <a:srgbClr val="DC2B4B"/>
                </a:solidFill>
                <a:latin typeface="Arial Black" panose="020B0A04020102020204" pitchFamily="34" charset="0"/>
              </a:rPr>
              <a:t>Træningsbelastning</a:t>
            </a:r>
          </a:p>
        </p:txBody>
      </p:sp>
      <p:sp>
        <p:nvSpPr>
          <p:cNvPr id="7" name="Pladsholder til indhold 3">
            <a:extLst>
              <a:ext uri="{FF2B5EF4-FFF2-40B4-BE49-F238E27FC236}">
                <a16:creationId xmlns:a16="http://schemas.microsoft.com/office/drawing/2014/main" id="{C23874C7-EF7C-4AA3-B57E-AFBE88162D27}"/>
              </a:ext>
            </a:extLst>
          </p:cNvPr>
          <p:cNvSpPr>
            <a:spLocks noGrp="1"/>
          </p:cNvSpPr>
          <p:nvPr>
            <p:ph idx="1"/>
          </p:nvPr>
        </p:nvSpPr>
        <p:spPr>
          <a:xfrm>
            <a:off x="838200" y="1825625"/>
            <a:ext cx="4911693" cy="4351338"/>
          </a:xfrm>
        </p:spPr>
        <p:txBody>
          <a:bodyPr>
            <a:normAutofit/>
          </a:bodyPr>
          <a:lstStyle/>
          <a:p>
            <a:r>
              <a:rPr lang="da-DK" sz="2000" dirty="0"/>
              <a:t>Fremgang i din træning og præstationsevne handler om at planlægge træningen og din restitution</a:t>
            </a:r>
          </a:p>
          <a:p>
            <a:r>
              <a:rPr lang="da-DK" sz="2000" dirty="0"/>
              <a:t>Træner du for tæt på hinanden, kan det have en negativ effekt på præstationsevnen</a:t>
            </a:r>
          </a:p>
          <a:p>
            <a:r>
              <a:rPr lang="da-DK" sz="2000" dirty="0"/>
              <a:t>Træner du kun fx 1-2 gange om ugen vil  du kun vedligeholde og ikke bygge på din præstationsevne</a:t>
            </a:r>
          </a:p>
        </p:txBody>
      </p:sp>
      <p:pic>
        <p:nvPicPr>
          <p:cNvPr id="3" name="Billede 2">
            <a:extLst>
              <a:ext uri="{FF2B5EF4-FFF2-40B4-BE49-F238E27FC236}">
                <a16:creationId xmlns:a16="http://schemas.microsoft.com/office/drawing/2014/main" id="{FB0A2E23-9054-DE1B-D370-BB8D9C9541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26495" y="471340"/>
            <a:ext cx="4911692" cy="5966066"/>
          </a:xfrm>
          <a:prstGeom prst="rect">
            <a:avLst/>
          </a:prstGeom>
        </p:spPr>
      </p:pic>
    </p:spTree>
    <p:extLst>
      <p:ext uri="{BB962C8B-B14F-4D97-AF65-F5344CB8AC3E}">
        <p14:creationId xmlns:p14="http://schemas.microsoft.com/office/powerpoint/2010/main" val="29676176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da-DK" sz="800" b="1" i="0" u="none" strike="noStrike" kern="1200" cap="none" spc="0" normalizeH="0" baseline="0" noProof="0" dirty="0">
                <a:ln>
                  <a:noFill/>
                </a:ln>
                <a:solidFill>
                  <a:prstClr val="white">
                    <a:lumMod val="85000"/>
                  </a:prstClr>
                </a:solidFill>
                <a:effectLst/>
                <a:uLnTx/>
                <a:uFillTx/>
                <a:latin typeface="Arial" panose="020B0604020202020204" pitchFamily="34" charset="0"/>
                <a:ea typeface="+mn-ea"/>
                <a:cs typeface="Arial" panose="020B0604020202020204" pitchFamily="34" charset="0"/>
              </a:rPr>
              <a:t>TEAM DANMARK</a:t>
            </a:r>
          </a:p>
        </p:txBody>
      </p:sp>
      <p:sp>
        <p:nvSpPr>
          <p:cNvPr id="5" name="Titel 1">
            <a:extLst>
              <a:ext uri="{FF2B5EF4-FFF2-40B4-BE49-F238E27FC236}">
                <a16:creationId xmlns:a16="http://schemas.microsoft.com/office/drawing/2014/main" id="{796AA1B6-136B-4EF1-8DD4-76CE14EC29E8}"/>
              </a:ext>
            </a:extLst>
          </p:cNvPr>
          <p:cNvSpPr>
            <a:spLocks noGrp="1"/>
          </p:cNvSpPr>
          <p:nvPr>
            <p:ph type="title"/>
          </p:nvPr>
        </p:nvSpPr>
        <p:spPr/>
        <p:txBody>
          <a:bodyPr/>
          <a:lstStyle/>
          <a:p>
            <a:r>
              <a:rPr lang="da-DK" dirty="0">
                <a:solidFill>
                  <a:srgbClr val="DC2B4B"/>
                </a:solidFill>
                <a:latin typeface="Arial Black" panose="020B0A04020102020204" pitchFamily="34" charset="0"/>
              </a:rPr>
              <a:t>Træningsbelastning</a:t>
            </a:r>
          </a:p>
        </p:txBody>
      </p:sp>
      <p:sp>
        <p:nvSpPr>
          <p:cNvPr id="7" name="Pladsholder til indhold 3">
            <a:extLst>
              <a:ext uri="{FF2B5EF4-FFF2-40B4-BE49-F238E27FC236}">
                <a16:creationId xmlns:a16="http://schemas.microsoft.com/office/drawing/2014/main" id="{C23874C7-EF7C-4AA3-B57E-AFBE88162D27}"/>
              </a:ext>
            </a:extLst>
          </p:cNvPr>
          <p:cNvSpPr>
            <a:spLocks noGrp="1"/>
          </p:cNvSpPr>
          <p:nvPr>
            <p:ph idx="1"/>
          </p:nvPr>
        </p:nvSpPr>
        <p:spPr>
          <a:xfrm>
            <a:off x="838200" y="1825625"/>
            <a:ext cx="11010089" cy="4351338"/>
          </a:xfrm>
        </p:spPr>
        <p:txBody>
          <a:bodyPr>
            <a:normAutofit fontScale="85000" lnSpcReduction="10000"/>
          </a:bodyPr>
          <a:lstStyle/>
          <a:p>
            <a:pPr marL="0" indent="0">
              <a:buNone/>
            </a:pPr>
            <a:r>
              <a:rPr lang="da-DK" dirty="0"/>
              <a:t>Træner du på forskellige hold/årgange, kan du risikere at du ikke får det optimale ud af din træning, da du ikke når at restituere bedst muligt.</a:t>
            </a:r>
          </a:p>
          <a:p>
            <a:pPr marL="0" indent="0">
              <a:buNone/>
            </a:pPr>
            <a:r>
              <a:rPr lang="da-DK" dirty="0"/>
              <a:t>Du vil ligeledes øge risikoen for en skade, hvis du ikke er fuldt restitueret fysisk eller mentalt.</a:t>
            </a:r>
          </a:p>
          <a:p>
            <a:pPr marL="0" indent="0">
              <a:buNone/>
            </a:pPr>
            <a:endParaRPr lang="da-DK" dirty="0"/>
          </a:p>
          <a:p>
            <a:pPr marL="0" indent="0">
              <a:buNone/>
            </a:pPr>
            <a:r>
              <a:rPr lang="da-DK" dirty="0"/>
              <a:t>Træn varieret – træn forskellige sportsgrene og brug din krop på forskellige måder, således vil belastningen på kroppen være forskellig under dine træningspas.</a:t>
            </a:r>
          </a:p>
          <a:p>
            <a:pPr marL="0" indent="0">
              <a:buNone/>
            </a:pPr>
            <a:endParaRPr lang="da-DK" dirty="0"/>
          </a:p>
        </p:txBody>
      </p:sp>
    </p:spTree>
    <p:extLst>
      <p:ext uri="{BB962C8B-B14F-4D97-AF65-F5344CB8AC3E}">
        <p14:creationId xmlns:p14="http://schemas.microsoft.com/office/powerpoint/2010/main" val="12395121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da-DK" sz="800" b="1" i="0" u="none" strike="noStrike" kern="1200" cap="none" spc="0" normalizeH="0" baseline="0" noProof="0" dirty="0">
                <a:ln>
                  <a:noFill/>
                </a:ln>
                <a:solidFill>
                  <a:prstClr val="white">
                    <a:lumMod val="85000"/>
                  </a:prstClr>
                </a:solidFill>
                <a:effectLst/>
                <a:uLnTx/>
                <a:uFillTx/>
                <a:latin typeface="Arial" panose="020B0604020202020204" pitchFamily="34" charset="0"/>
                <a:ea typeface="+mn-ea"/>
                <a:cs typeface="Arial" panose="020B0604020202020204" pitchFamily="34" charset="0"/>
              </a:rPr>
              <a:t>TEAM DANMARK</a:t>
            </a:r>
          </a:p>
        </p:txBody>
      </p:sp>
      <p:sp>
        <p:nvSpPr>
          <p:cNvPr id="3" name="Titel 1">
            <a:extLst>
              <a:ext uri="{FF2B5EF4-FFF2-40B4-BE49-F238E27FC236}">
                <a16:creationId xmlns:a16="http://schemas.microsoft.com/office/drawing/2014/main" id="{C1AFEC18-87F8-45F6-AB9B-1C52F08BAB3C}"/>
              </a:ext>
            </a:extLst>
          </p:cNvPr>
          <p:cNvSpPr txBox="1">
            <a:spLocks/>
          </p:cNvSpPr>
          <p:nvPr/>
        </p:nvSpPr>
        <p:spPr>
          <a:xfrm>
            <a:off x="914400" y="2130426"/>
            <a:ext cx="103632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a-DK" sz="7200" dirty="0">
                <a:solidFill>
                  <a:srgbClr val="DC2B4B"/>
                </a:solidFill>
                <a:latin typeface="Arial Black" panose="020B0A04020102020204" pitchFamily="34" charset="0"/>
              </a:rPr>
              <a:t>Restitution</a:t>
            </a:r>
            <a:endParaRPr lang="da-DK" sz="7200" dirty="0"/>
          </a:p>
        </p:txBody>
      </p:sp>
    </p:spTree>
    <p:extLst>
      <p:ext uri="{BB962C8B-B14F-4D97-AF65-F5344CB8AC3E}">
        <p14:creationId xmlns:p14="http://schemas.microsoft.com/office/powerpoint/2010/main" val="36946110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da-DK" sz="800" b="1" i="0" u="none" strike="noStrike" kern="1200" cap="none" spc="0" normalizeH="0" baseline="0" noProof="0" dirty="0">
                <a:ln>
                  <a:noFill/>
                </a:ln>
                <a:solidFill>
                  <a:prstClr val="white">
                    <a:lumMod val="85000"/>
                  </a:prstClr>
                </a:solidFill>
                <a:effectLst/>
                <a:uLnTx/>
                <a:uFillTx/>
                <a:latin typeface="Arial" panose="020B0604020202020204" pitchFamily="34" charset="0"/>
                <a:ea typeface="+mn-ea"/>
                <a:cs typeface="Arial" panose="020B0604020202020204" pitchFamily="34" charset="0"/>
              </a:rPr>
              <a:t>TEAM DANMARK</a:t>
            </a:r>
          </a:p>
        </p:txBody>
      </p:sp>
      <p:sp>
        <p:nvSpPr>
          <p:cNvPr id="13" name="Titel 12">
            <a:extLst>
              <a:ext uri="{FF2B5EF4-FFF2-40B4-BE49-F238E27FC236}">
                <a16:creationId xmlns:a16="http://schemas.microsoft.com/office/drawing/2014/main" id="{E7F58D25-0964-4373-941B-AF2F59BA88B1}"/>
              </a:ext>
            </a:extLst>
          </p:cNvPr>
          <p:cNvSpPr>
            <a:spLocks noGrp="1"/>
          </p:cNvSpPr>
          <p:nvPr>
            <p:ph type="title"/>
          </p:nvPr>
        </p:nvSpPr>
        <p:spPr/>
        <p:txBody>
          <a:bodyPr/>
          <a:lstStyle/>
          <a:p>
            <a:r>
              <a:rPr lang="da-DK" dirty="0">
                <a:solidFill>
                  <a:srgbClr val="DC2B4B"/>
                </a:solidFill>
                <a:latin typeface="Arial Black" panose="020B0A04020102020204" pitchFamily="34" charset="0"/>
              </a:rPr>
              <a:t>Restitution</a:t>
            </a:r>
          </a:p>
        </p:txBody>
      </p:sp>
      <p:sp>
        <p:nvSpPr>
          <p:cNvPr id="14" name="Pladsholder til indhold 13">
            <a:extLst>
              <a:ext uri="{FF2B5EF4-FFF2-40B4-BE49-F238E27FC236}">
                <a16:creationId xmlns:a16="http://schemas.microsoft.com/office/drawing/2014/main" id="{6113A0B3-BE73-4AD3-8FB2-99BCFC074D90}"/>
              </a:ext>
            </a:extLst>
          </p:cNvPr>
          <p:cNvSpPr>
            <a:spLocks noGrp="1"/>
          </p:cNvSpPr>
          <p:nvPr>
            <p:ph idx="1"/>
          </p:nvPr>
        </p:nvSpPr>
        <p:spPr>
          <a:xfrm>
            <a:off x="691331" y="1825625"/>
            <a:ext cx="11046856" cy="599550"/>
          </a:xfrm>
        </p:spPr>
        <p:txBody>
          <a:bodyPr>
            <a:normAutofit fontScale="25000" lnSpcReduction="20000"/>
          </a:bodyPr>
          <a:lstStyle/>
          <a:p>
            <a:pPr marL="0" indent="0">
              <a:buNone/>
            </a:pPr>
            <a:r>
              <a:rPr lang="da-DK" sz="10400" dirty="0"/>
              <a:t>For at kunne præstere bedst muligt, må man også restituere bedst muligt </a:t>
            </a:r>
            <a:endParaRPr lang="da-DK" sz="10400" dirty="0">
              <a:sym typeface="Wingdings" panose="05000000000000000000" pitchFamily="2" charset="2"/>
            </a:endParaRPr>
          </a:p>
          <a:p>
            <a:pPr marL="0" indent="0">
              <a:buNone/>
            </a:pPr>
            <a:endParaRPr lang="da-DK" dirty="0">
              <a:sym typeface="Wingdings" panose="05000000000000000000" pitchFamily="2" charset="2"/>
            </a:endParaRPr>
          </a:p>
          <a:p>
            <a:pPr marL="0" indent="0">
              <a:buNone/>
            </a:pPr>
            <a:endParaRPr lang="da-DK" dirty="0"/>
          </a:p>
        </p:txBody>
      </p:sp>
      <p:pic>
        <p:nvPicPr>
          <p:cNvPr id="16" name="Billede 15" descr="Et billede, der indeholder person, udendørs, jakke&#10;&#10;Automatisk genereret beskrivelse">
            <a:extLst>
              <a:ext uri="{FF2B5EF4-FFF2-40B4-BE49-F238E27FC236}">
                <a16:creationId xmlns:a16="http://schemas.microsoft.com/office/drawing/2014/main" id="{51731EA1-2E39-4620-8784-6B9202F924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8691" y="2685618"/>
            <a:ext cx="5221979" cy="3491345"/>
          </a:xfrm>
          <a:prstGeom prst="rect">
            <a:avLst/>
          </a:prstGeom>
        </p:spPr>
      </p:pic>
      <p:sp>
        <p:nvSpPr>
          <p:cNvPr id="17" name="Tekstfelt 16">
            <a:extLst>
              <a:ext uri="{FF2B5EF4-FFF2-40B4-BE49-F238E27FC236}">
                <a16:creationId xmlns:a16="http://schemas.microsoft.com/office/drawing/2014/main" id="{F57B3E6B-68B4-4C3B-A426-A0E2AF0EA991}"/>
              </a:ext>
            </a:extLst>
          </p:cNvPr>
          <p:cNvSpPr txBox="1"/>
          <p:nvPr/>
        </p:nvSpPr>
        <p:spPr>
          <a:xfrm>
            <a:off x="691331" y="2888000"/>
            <a:ext cx="5404670" cy="29546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0" i="0" u="none" strike="noStrike" kern="1200" cap="none" spc="0" normalizeH="0" baseline="0" noProof="0" dirty="0">
                <a:ln>
                  <a:noFill/>
                </a:ln>
                <a:solidFill>
                  <a:srgbClr val="2D2D2D"/>
                </a:solidFill>
                <a:effectLst/>
                <a:uLnTx/>
                <a:uFillTx/>
                <a:latin typeface="Arial" panose="020B0604020202020204" pitchFamily="34" charset="0"/>
                <a:cs typeface="Arial" panose="020B0604020202020204" pitchFamily="34" charset="0"/>
              </a:rPr>
              <a:t>Cirka 95 pct. af den fremgang, som du ser som følge af træning, skal relateres til restitutionskonceptets base.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0" i="0" u="none" strike="noStrike" kern="1200" cap="none" spc="0" normalizeH="0" baseline="0" noProof="0" dirty="0">
                <a:ln>
                  <a:noFill/>
                </a:ln>
                <a:solidFill>
                  <a:srgbClr val="2D2D2D"/>
                </a:solidFill>
                <a:effectLst/>
                <a:uLnTx/>
                <a:uFillTx/>
                <a:latin typeface="Arial" panose="020B0604020202020204" pitchFamily="34" charset="0"/>
                <a:cs typeface="Arial" panose="020B0604020202020204" pitchFamily="34" charset="0"/>
              </a:rPr>
              <a:t>Basen består af kvaliteten af både træningen, kosten, søvnen og den mentale og sociale genopladning.</a:t>
            </a:r>
            <a:endParaRPr kumimoji="0" lang="da-DK"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24868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84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cxnSp>
        <p:nvCxnSpPr>
          <p:cNvPr id="6" name="Lige pilforbindelse 5">
            <a:extLst>
              <a:ext uri="{FF2B5EF4-FFF2-40B4-BE49-F238E27FC236}">
                <a16:creationId xmlns:a16="http://schemas.microsoft.com/office/drawing/2014/main" id="{A8282744-8DF4-4C5D-B0C4-4C96DEDCCD62}"/>
              </a:ext>
            </a:extLst>
          </p:cNvPr>
          <p:cNvCxnSpPr>
            <a:cxnSpLocks/>
            <a:endCxn id="9" idx="2"/>
          </p:cNvCxnSpPr>
          <p:nvPr/>
        </p:nvCxnSpPr>
        <p:spPr>
          <a:xfrm flipH="1" flipV="1">
            <a:off x="2144429" y="3249386"/>
            <a:ext cx="2917428" cy="235131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9" name="Tekstfelt 8">
            <a:extLst>
              <a:ext uri="{FF2B5EF4-FFF2-40B4-BE49-F238E27FC236}">
                <a16:creationId xmlns:a16="http://schemas.microsoft.com/office/drawing/2014/main" id="{D9DA5E9D-841E-459A-B7A6-B5BF79432126}"/>
              </a:ext>
            </a:extLst>
          </p:cNvPr>
          <p:cNvSpPr txBox="1"/>
          <p:nvPr/>
        </p:nvSpPr>
        <p:spPr>
          <a:xfrm>
            <a:off x="645567" y="571730"/>
            <a:ext cx="2997724" cy="2677656"/>
          </a:xfrm>
          <a:prstGeom prst="rect">
            <a:avLst/>
          </a:prstGeom>
          <a:solidFill>
            <a:srgbClr val="FF0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dirty="0">
                <a:ln>
                  <a:noFill/>
                </a:ln>
                <a:solidFill>
                  <a:prstClr val="white"/>
                </a:solidFill>
                <a:effectLst/>
                <a:uLnTx/>
                <a:uFillTx/>
                <a:latin typeface="Calibri"/>
                <a:ea typeface="+mn-ea"/>
                <a:cs typeface="+mn-cs"/>
              </a:rPr>
              <a:t>Kost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prstClr val="white"/>
                </a:solidFill>
                <a:effectLst/>
                <a:uLnTx/>
                <a:uFillTx/>
                <a:latin typeface="Calibri"/>
                <a:ea typeface="+mn-ea"/>
                <a:cs typeface="+mn-cs"/>
              </a:rPr>
              <a:t>Kend din ernæringsmæssige målsætning og dit energibehov</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prstClr val="white"/>
                </a:solidFill>
                <a:effectLst/>
                <a:uLnTx/>
                <a:uFillTx/>
                <a:latin typeface="Calibri"/>
                <a:ea typeface="+mn-ea"/>
                <a:cs typeface="+mn-cs"/>
              </a:rPr>
              <a:t>Justér dit kulhydratindtag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prstClr val="white"/>
                </a:solidFill>
                <a:effectLst/>
                <a:uLnTx/>
                <a:uFillTx/>
                <a:latin typeface="Calibri"/>
                <a:ea typeface="+mn-ea"/>
                <a:cs typeface="+mn-cs"/>
              </a:rPr>
              <a:t>Prioritér kvalitetsprotein og </a:t>
            </a:r>
            <a:r>
              <a:rPr kumimoji="0" lang="da-DK" sz="1800" b="0" i="0" u="none" strike="noStrike" kern="1200" cap="none" spc="0" normalizeH="0" baseline="0" noProof="0" dirty="0" err="1">
                <a:ln>
                  <a:noFill/>
                </a:ln>
                <a:solidFill>
                  <a:prstClr val="white"/>
                </a:solidFill>
                <a:effectLst/>
                <a:uLnTx/>
                <a:uFillTx/>
                <a:latin typeface="Calibri"/>
                <a:ea typeface="+mn-ea"/>
                <a:cs typeface="+mn-cs"/>
              </a:rPr>
              <a:t>umætte</a:t>
            </a:r>
            <a:r>
              <a:rPr kumimoji="0" lang="da-DK" sz="1800" b="0" i="0" u="none" strike="noStrike" kern="1200" cap="none" spc="0" normalizeH="0" baseline="0" noProof="0" dirty="0">
                <a:ln>
                  <a:noFill/>
                </a:ln>
                <a:solidFill>
                  <a:prstClr val="white"/>
                </a:solidFill>
                <a:effectLst/>
                <a:uLnTx/>
                <a:uFillTx/>
                <a:latin typeface="Calibri"/>
                <a:ea typeface="+mn-ea"/>
                <a:cs typeface="+mn-cs"/>
              </a:rPr>
              <a:t> fedt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prstClr val="white"/>
                </a:solidFill>
                <a:effectLst/>
                <a:uLnTx/>
                <a:uFillTx/>
                <a:latin typeface="Calibri"/>
                <a:ea typeface="+mn-ea"/>
                <a:cs typeface="+mn-cs"/>
              </a:rPr>
              <a:t>Boost dit immunforsvar</a:t>
            </a:r>
          </a:p>
        </p:txBody>
      </p:sp>
    </p:spTree>
    <p:extLst>
      <p:ext uri="{BB962C8B-B14F-4D97-AF65-F5344CB8AC3E}">
        <p14:creationId xmlns:p14="http://schemas.microsoft.com/office/powerpoint/2010/main" val="39321188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cxnSp>
        <p:nvCxnSpPr>
          <p:cNvPr id="6" name="Lige pilforbindelse 5">
            <a:extLst>
              <a:ext uri="{FF2B5EF4-FFF2-40B4-BE49-F238E27FC236}">
                <a16:creationId xmlns:a16="http://schemas.microsoft.com/office/drawing/2014/main" id="{A8282744-8DF4-4C5D-B0C4-4C96DEDCCD62}"/>
              </a:ext>
            </a:extLst>
          </p:cNvPr>
          <p:cNvCxnSpPr>
            <a:cxnSpLocks/>
            <a:stCxn id="2" idx="2"/>
          </p:cNvCxnSpPr>
          <p:nvPr/>
        </p:nvCxnSpPr>
        <p:spPr>
          <a:xfrm flipH="1">
            <a:off x="8539843" y="3249387"/>
            <a:ext cx="556633" cy="244928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 name="Tekstfelt 1">
            <a:extLst>
              <a:ext uri="{FF2B5EF4-FFF2-40B4-BE49-F238E27FC236}">
                <a16:creationId xmlns:a16="http://schemas.microsoft.com/office/drawing/2014/main" id="{E49F7CFE-B4D3-4CD3-8E4B-A897522111E0}"/>
              </a:ext>
            </a:extLst>
          </p:cNvPr>
          <p:cNvSpPr txBox="1"/>
          <p:nvPr/>
        </p:nvSpPr>
        <p:spPr>
          <a:xfrm>
            <a:off x="6343849" y="294732"/>
            <a:ext cx="5505253" cy="2954655"/>
          </a:xfrm>
          <a:prstGeom prst="rect">
            <a:avLst/>
          </a:prstGeom>
          <a:solidFill>
            <a:srgbClr val="FF0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dirty="0">
                <a:ln>
                  <a:noFill/>
                </a:ln>
                <a:solidFill>
                  <a:prstClr val="white"/>
                </a:solidFill>
                <a:effectLst/>
                <a:uLnTx/>
                <a:uFillTx/>
                <a:latin typeface="Calibri"/>
                <a:ea typeface="+mn-ea"/>
                <a:cs typeface="+mn-cs"/>
              </a:rPr>
              <a:t>Genopladning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prstClr val="white"/>
                </a:solidFill>
                <a:effectLst/>
                <a:uLnTx/>
                <a:uFillTx/>
                <a:latin typeface="Calibri"/>
                <a:ea typeface="+mn-ea"/>
                <a:cs typeface="+mn-cs"/>
              </a:rPr>
              <a:t>Afklar hvilke aktiviteter, der giver dig energi – og prioritér dem i hverdagen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prstClr val="white"/>
                </a:solidFill>
                <a:effectLst/>
                <a:uLnTx/>
                <a:uFillTx/>
                <a:latin typeface="Calibri"/>
                <a:ea typeface="+mn-ea"/>
                <a:cs typeface="+mn-cs"/>
              </a:rPr>
              <a:t>Book tid i din kalender til sociale aktiviteter hver uge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prstClr val="white"/>
                </a:solidFill>
                <a:effectLst/>
                <a:uLnTx/>
                <a:uFillTx/>
                <a:latin typeface="Calibri"/>
                <a:ea typeface="+mn-ea"/>
                <a:cs typeface="+mn-cs"/>
              </a:rPr>
              <a:t>Brug 10-15min hver dag på fokuseret mental genopladning – gerne mindfulness-træning eller biofeedback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prstClr val="white"/>
                </a:solidFill>
                <a:effectLst/>
                <a:uLnTx/>
                <a:uFillTx/>
                <a:latin typeface="Calibri"/>
                <a:ea typeface="+mn-ea"/>
                <a:cs typeface="+mn-cs"/>
              </a:rPr>
              <a:t>Evaluér efter hver træning og konkurrence – både for at lære af den, men også for at lukke den ned så du er klar til at fokusere på næste opgave</a:t>
            </a:r>
          </a:p>
        </p:txBody>
      </p:sp>
    </p:spTree>
    <p:extLst>
      <p:ext uri="{BB962C8B-B14F-4D97-AF65-F5344CB8AC3E}">
        <p14:creationId xmlns:p14="http://schemas.microsoft.com/office/powerpoint/2010/main" val="27410684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algn="ctr">
              <a:lnSpc>
                <a:spcPct val="200000"/>
              </a:lnSpc>
            </a:pPr>
            <a:r>
              <a:rPr lang="da-DK" sz="800" b="1" dirty="0">
                <a:solidFill>
                  <a:schemeClr val="bg1">
                    <a:lumMod val="85000"/>
                  </a:schemeClr>
                </a:solidFill>
                <a:latin typeface="Arial" panose="020B0604020202020204" pitchFamily="34" charset="0"/>
                <a:cs typeface="Arial" panose="020B0604020202020204" pitchFamily="34" charset="0"/>
              </a:rPr>
              <a:t>TEAM DANMARK</a:t>
            </a:r>
          </a:p>
        </p:txBody>
      </p:sp>
      <p:sp>
        <p:nvSpPr>
          <p:cNvPr id="3" name="Titel 1">
            <a:extLst>
              <a:ext uri="{FF2B5EF4-FFF2-40B4-BE49-F238E27FC236}">
                <a16:creationId xmlns:a16="http://schemas.microsoft.com/office/drawing/2014/main" id="{C5F51451-71A4-4A59-9112-63E2CEC7C669}"/>
              </a:ext>
            </a:extLst>
          </p:cNvPr>
          <p:cNvSpPr txBox="1">
            <a:spLocks/>
          </p:cNvSpPr>
          <p:nvPr/>
        </p:nvSpPr>
        <p:spPr>
          <a:xfrm>
            <a:off x="914400" y="2130426"/>
            <a:ext cx="10363200" cy="265558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a-DK" sz="7200" dirty="0">
                <a:solidFill>
                  <a:srgbClr val="DC2B4B"/>
                </a:solidFill>
                <a:latin typeface="Arial Black" panose="020B0A04020102020204" pitchFamily="34" charset="0"/>
              </a:rPr>
              <a:t>Opvarmning</a:t>
            </a:r>
          </a:p>
          <a:p>
            <a:r>
              <a:rPr lang="da-DK" sz="7200" dirty="0">
                <a:solidFill>
                  <a:srgbClr val="DC2B4B"/>
                </a:solidFill>
                <a:latin typeface="Arial Black" panose="020B0A04020102020204" pitchFamily="34" charset="0"/>
              </a:rPr>
              <a:t>Nedvarmning</a:t>
            </a:r>
            <a:endParaRPr lang="da-DK" sz="7200" dirty="0"/>
          </a:p>
        </p:txBody>
      </p:sp>
    </p:spTree>
    <p:extLst>
      <p:ext uri="{BB962C8B-B14F-4D97-AF65-F5344CB8AC3E}">
        <p14:creationId xmlns:p14="http://schemas.microsoft.com/office/powerpoint/2010/main" val="33993895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algn="ctr">
              <a:lnSpc>
                <a:spcPct val="200000"/>
              </a:lnSpc>
            </a:pPr>
            <a:r>
              <a:rPr lang="da-DK" sz="800" b="1" dirty="0">
                <a:solidFill>
                  <a:schemeClr val="bg1">
                    <a:lumMod val="85000"/>
                  </a:schemeClr>
                </a:solidFill>
                <a:latin typeface="Arial" panose="020B0604020202020204" pitchFamily="34" charset="0"/>
                <a:cs typeface="Arial" panose="020B0604020202020204" pitchFamily="34" charset="0"/>
              </a:rPr>
              <a:t>TEAM DANMARK</a:t>
            </a:r>
          </a:p>
        </p:txBody>
      </p:sp>
      <p:sp>
        <p:nvSpPr>
          <p:cNvPr id="2" name="Tekstfelt 1">
            <a:extLst>
              <a:ext uri="{FF2B5EF4-FFF2-40B4-BE49-F238E27FC236}">
                <a16:creationId xmlns:a16="http://schemas.microsoft.com/office/drawing/2014/main" id="{410E6933-EEE9-42A2-A343-F54AAB3C0728}"/>
              </a:ext>
            </a:extLst>
          </p:cNvPr>
          <p:cNvSpPr txBox="1"/>
          <p:nvPr/>
        </p:nvSpPr>
        <p:spPr>
          <a:xfrm>
            <a:off x="1776549" y="1831249"/>
            <a:ext cx="8516982" cy="3139321"/>
          </a:xfrm>
          <a:prstGeom prst="rect">
            <a:avLst/>
          </a:prstGeom>
          <a:noFill/>
        </p:spPr>
        <p:txBody>
          <a:bodyPr wrap="square" rtlCol="0">
            <a:spAutoFit/>
          </a:bodyPr>
          <a:lstStyle/>
          <a:p>
            <a:pPr algn="ctr"/>
            <a:r>
              <a:rPr lang="da-DK" sz="5400" i="1" dirty="0">
                <a:latin typeface="Arial" panose="020B0604020202020204" pitchFamily="34" charset="0"/>
                <a:cs typeface="Arial" panose="020B0604020202020204" pitchFamily="34" charset="0"/>
              </a:rPr>
              <a:t>Hvad er formålet med:</a:t>
            </a:r>
            <a:endParaRPr lang="da-DK" sz="4800" i="1" dirty="0">
              <a:latin typeface="Arial" panose="020B0604020202020204" pitchFamily="34" charset="0"/>
              <a:cs typeface="Arial" panose="020B0604020202020204" pitchFamily="34" charset="0"/>
            </a:endParaRPr>
          </a:p>
          <a:p>
            <a:pPr marL="285750" indent="-285750" algn="ctr">
              <a:buFontTx/>
              <a:buChar char="-"/>
            </a:pPr>
            <a:r>
              <a:rPr lang="da-DK" sz="4800" i="1" dirty="0">
                <a:latin typeface="Arial" panose="020B0604020202020204" pitchFamily="34" charset="0"/>
                <a:cs typeface="Arial" panose="020B0604020202020204" pitchFamily="34" charset="0"/>
              </a:rPr>
              <a:t>Opvarmning?</a:t>
            </a:r>
          </a:p>
          <a:p>
            <a:pPr marL="285750" indent="-285750" algn="ctr">
              <a:buFontTx/>
              <a:buChar char="-"/>
            </a:pPr>
            <a:r>
              <a:rPr lang="da-DK" sz="4800" i="1" dirty="0">
                <a:latin typeface="Arial" panose="020B0604020202020204" pitchFamily="34" charset="0"/>
                <a:cs typeface="Arial" panose="020B0604020202020204" pitchFamily="34" charset="0"/>
              </a:rPr>
              <a:t>Nedvarmning?</a:t>
            </a:r>
          </a:p>
          <a:p>
            <a:pPr marL="285750" indent="-285750" algn="ctr">
              <a:buFontTx/>
              <a:buChar char="-"/>
            </a:pPr>
            <a:r>
              <a:rPr lang="da-DK" sz="4800" i="1" dirty="0" err="1">
                <a:latin typeface="Arial" panose="020B0604020202020204" pitchFamily="34" charset="0"/>
                <a:cs typeface="Arial" panose="020B0604020202020204" pitchFamily="34" charset="0"/>
              </a:rPr>
              <a:t>Pre-hab</a:t>
            </a:r>
            <a:r>
              <a:rPr lang="da-DK" sz="4800" i="1"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536949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da-DK" sz="800" b="1" i="0" u="none" strike="noStrike" kern="1200" cap="none" spc="0" normalizeH="0" baseline="0" noProof="0" dirty="0">
                <a:ln>
                  <a:noFill/>
                </a:ln>
                <a:solidFill>
                  <a:prstClr val="white">
                    <a:lumMod val="85000"/>
                  </a:prstClr>
                </a:solidFill>
                <a:effectLst/>
                <a:uLnTx/>
                <a:uFillTx/>
                <a:latin typeface="Arial" panose="020B0604020202020204" pitchFamily="34" charset="0"/>
                <a:ea typeface="+mn-ea"/>
                <a:cs typeface="Arial" panose="020B0604020202020204" pitchFamily="34" charset="0"/>
              </a:rPr>
              <a:t>TEAM DANMARK</a:t>
            </a:r>
          </a:p>
        </p:txBody>
      </p:sp>
      <p:sp>
        <p:nvSpPr>
          <p:cNvPr id="2" name="Titel 1">
            <a:extLst>
              <a:ext uri="{FF2B5EF4-FFF2-40B4-BE49-F238E27FC236}">
                <a16:creationId xmlns:a16="http://schemas.microsoft.com/office/drawing/2014/main" id="{FDE08FA8-65BD-494A-94A8-BDB712CC65A8}"/>
              </a:ext>
            </a:extLst>
          </p:cNvPr>
          <p:cNvSpPr>
            <a:spLocks noGrp="1"/>
          </p:cNvSpPr>
          <p:nvPr>
            <p:ph type="title"/>
          </p:nvPr>
        </p:nvSpPr>
        <p:spPr>
          <a:xfrm>
            <a:off x="838200" y="617346"/>
            <a:ext cx="10515600" cy="1325563"/>
          </a:xfrm>
        </p:spPr>
        <p:txBody>
          <a:bodyPr>
            <a:normAutofit fontScale="90000"/>
          </a:bodyPr>
          <a:lstStyle/>
          <a:p>
            <a:pPr algn="l"/>
            <a:r>
              <a:rPr lang="da-DK" dirty="0">
                <a:solidFill>
                  <a:srgbClr val="DC2B4B"/>
                </a:solidFill>
                <a:latin typeface="Arial Black" panose="020B0A04020102020204" pitchFamily="34" charset="0"/>
              </a:rPr>
              <a:t>Op- og nedvarmning  </a:t>
            </a:r>
            <a:br>
              <a:rPr lang="da-DK" dirty="0">
                <a:solidFill>
                  <a:srgbClr val="DC2B4B"/>
                </a:solidFill>
                <a:latin typeface="Arial Black" panose="020B0A04020102020204" pitchFamily="34" charset="0"/>
              </a:rPr>
            </a:br>
            <a:r>
              <a:rPr lang="da-DK" dirty="0" err="1">
                <a:solidFill>
                  <a:srgbClr val="DC2B4B"/>
                </a:solidFill>
                <a:latin typeface="Arial Black" panose="020B0A04020102020204" pitchFamily="34" charset="0"/>
              </a:rPr>
              <a:t>Pre-hab</a:t>
            </a:r>
            <a:r>
              <a:rPr lang="da-DK" dirty="0">
                <a:solidFill>
                  <a:srgbClr val="DC2B4B"/>
                </a:solidFill>
                <a:latin typeface="Arial Black" panose="020B0A04020102020204" pitchFamily="34" charset="0"/>
              </a:rPr>
              <a:t>/skadesforebyggende</a:t>
            </a:r>
          </a:p>
        </p:txBody>
      </p:sp>
      <p:sp>
        <p:nvSpPr>
          <p:cNvPr id="3" name="Pladsholder til indhold 2">
            <a:extLst>
              <a:ext uri="{FF2B5EF4-FFF2-40B4-BE49-F238E27FC236}">
                <a16:creationId xmlns:a16="http://schemas.microsoft.com/office/drawing/2014/main" id="{71F45040-7EA4-4275-B432-EA9CB97D8F47}"/>
              </a:ext>
            </a:extLst>
          </p:cNvPr>
          <p:cNvSpPr>
            <a:spLocks noGrp="1"/>
          </p:cNvSpPr>
          <p:nvPr>
            <p:ph idx="1"/>
          </p:nvPr>
        </p:nvSpPr>
        <p:spPr>
          <a:xfrm>
            <a:off x="838200" y="2187019"/>
            <a:ext cx="10515600" cy="3989944"/>
          </a:xfrm>
        </p:spPr>
        <p:txBody>
          <a:bodyPr>
            <a:normAutofit fontScale="77500" lnSpcReduction="20000"/>
          </a:bodyPr>
          <a:lstStyle/>
          <a:p>
            <a:pPr>
              <a:lnSpc>
                <a:spcPct val="150000"/>
              </a:lnSpc>
            </a:pPr>
            <a:r>
              <a:rPr lang="da-DK" b="1" i="1" dirty="0"/>
              <a:t>Opvarmning</a:t>
            </a:r>
            <a:r>
              <a:rPr lang="da-DK" dirty="0"/>
              <a:t> bør inkludere øvelser, der er forberedende til din træning</a:t>
            </a:r>
          </a:p>
          <a:p>
            <a:pPr>
              <a:lnSpc>
                <a:spcPct val="150000"/>
              </a:lnSpc>
            </a:pPr>
            <a:r>
              <a:rPr lang="da-DK" b="1" i="1" dirty="0"/>
              <a:t>Opvarmning</a:t>
            </a:r>
            <a:r>
              <a:rPr lang="da-DK" dirty="0"/>
              <a:t> bør indeholde </a:t>
            </a:r>
            <a:r>
              <a:rPr lang="da-DK" dirty="0" err="1"/>
              <a:t>pre-hab</a:t>
            </a:r>
            <a:r>
              <a:rPr lang="da-DK" dirty="0"/>
              <a:t> øvelser (skadesforebyggende øvelser)</a:t>
            </a:r>
          </a:p>
          <a:p>
            <a:pPr>
              <a:lnSpc>
                <a:spcPct val="150000"/>
              </a:lnSpc>
            </a:pPr>
            <a:r>
              <a:rPr lang="da-DK" b="1" i="1" dirty="0"/>
              <a:t>Nedvarmning</a:t>
            </a:r>
            <a:r>
              <a:rPr lang="da-DK" dirty="0"/>
              <a:t> bør have fokus på den bedst mulige restitution frem mod næste træningspas</a:t>
            </a:r>
          </a:p>
          <a:p>
            <a:pPr marL="0" indent="0">
              <a:lnSpc>
                <a:spcPct val="150000"/>
              </a:lnSpc>
              <a:buNone/>
            </a:pPr>
            <a:r>
              <a:rPr lang="da-DK" dirty="0"/>
              <a:t> </a:t>
            </a:r>
          </a:p>
        </p:txBody>
      </p:sp>
    </p:spTree>
    <p:extLst>
      <p:ext uri="{BB962C8B-B14F-4D97-AF65-F5344CB8AC3E}">
        <p14:creationId xmlns:p14="http://schemas.microsoft.com/office/powerpoint/2010/main" val="15961743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da-DK" sz="800" b="1" i="0" u="none" strike="noStrike" kern="1200" cap="none" spc="0" normalizeH="0" baseline="0" noProof="0" dirty="0">
                <a:ln>
                  <a:noFill/>
                </a:ln>
                <a:solidFill>
                  <a:prstClr val="white">
                    <a:lumMod val="85000"/>
                  </a:prstClr>
                </a:solidFill>
                <a:effectLst/>
                <a:uLnTx/>
                <a:uFillTx/>
                <a:latin typeface="Arial" panose="020B0604020202020204" pitchFamily="34" charset="0"/>
                <a:ea typeface="+mn-ea"/>
                <a:cs typeface="Arial" panose="020B0604020202020204" pitchFamily="34" charset="0"/>
              </a:rPr>
              <a:t>TEAM DANMARK</a:t>
            </a:r>
          </a:p>
        </p:txBody>
      </p:sp>
      <p:sp>
        <p:nvSpPr>
          <p:cNvPr id="3" name="Titel 2">
            <a:extLst>
              <a:ext uri="{FF2B5EF4-FFF2-40B4-BE49-F238E27FC236}">
                <a16:creationId xmlns:a16="http://schemas.microsoft.com/office/drawing/2014/main" id="{9DA0EE38-35C3-4C1B-8F76-5D069F6339F1}"/>
              </a:ext>
            </a:extLst>
          </p:cNvPr>
          <p:cNvSpPr>
            <a:spLocks noGrp="1"/>
          </p:cNvSpPr>
          <p:nvPr>
            <p:ph type="title"/>
          </p:nvPr>
        </p:nvSpPr>
        <p:spPr/>
        <p:txBody>
          <a:bodyPr/>
          <a:lstStyle/>
          <a:p>
            <a:r>
              <a:rPr lang="da-DK" dirty="0">
                <a:solidFill>
                  <a:srgbClr val="DC2B4B"/>
                </a:solidFill>
                <a:latin typeface="Arial Black" panose="020B0A04020102020204" pitchFamily="34" charset="0"/>
              </a:rPr>
              <a:t>Akut skade</a:t>
            </a:r>
          </a:p>
        </p:txBody>
      </p:sp>
      <p:sp>
        <p:nvSpPr>
          <p:cNvPr id="5" name="Pladsholder til indhold 4">
            <a:extLst>
              <a:ext uri="{FF2B5EF4-FFF2-40B4-BE49-F238E27FC236}">
                <a16:creationId xmlns:a16="http://schemas.microsoft.com/office/drawing/2014/main" id="{56C1C850-C541-4F0A-A7EB-1A6A3CDAF60E}"/>
              </a:ext>
            </a:extLst>
          </p:cNvPr>
          <p:cNvSpPr>
            <a:spLocks noGrp="1"/>
          </p:cNvSpPr>
          <p:nvPr>
            <p:ph idx="1"/>
          </p:nvPr>
        </p:nvSpPr>
        <p:spPr>
          <a:xfrm>
            <a:off x="838200" y="1347788"/>
            <a:ext cx="9528018" cy="1317374"/>
          </a:xfrm>
        </p:spPr>
        <p:txBody>
          <a:bodyPr>
            <a:normAutofit/>
          </a:bodyPr>
          <a:lstStyle/>
          <a:p>
            <a:pPr marL="0" indent="0">
              <a:buNone/>
            </a:pPr>
            <a:r>
              <a:rPr lang="da-DK" sz="2800" dirty="0"/>
              <a:t>Pludselig opstået skade, hvor kroppen udsættes for en påvirkning, hvor væv rives over eller brækker</a:t>
            </a:r>
          </a:p>
          <a:p>
            <a:pPr marL="0" indent="0">
              <a:buNone/>
            </a:pPr>
            <a:endParaRPr lang="da-DK" dirty="0"/>
          </a:p>
        </p:txBody>
      </p:sp>
      <p:sp>
        <p:nvSpPr>
          <p:cNvPr id="8" name="Tekstfelt 7">
            <a:extLst>
              <a:ext uri="{FF2B5EF4-FFF2-40B4-BE49-F238E27FC236}">
                <a16:creationId xmlns:a16="http://schemas.microsoft.com/office/drawing/2014/main" id="{D498443B-967E-CCC6-1B17-222F6E404BBE}"/>
              </a:ext>
            </a:extLst>
          </p:cNvPr>
          <p:cNvSpPr txBox="1"/>
          <p:nvPr/>
        </p:nvSpPr>
        <p:spPr>
          <a:xfrm>
            <a:off x="838199" y="3046871"/>
            <a:ext cx="4949963" cy="2274405"/>
          </a:xfrm>
          <a:prstGeom prst="rect">
            <a:avLst/>
          </a:prstGeom>
          <a:noFill/>
        </p:spPr>
        <p:txBody>
          <a:bodyPr wrap="square">
            <a:spAutoFit/>
          </a:bodyPr>
          <a:lstStyle/>
          <a:p>
            <a:pPr marL="285750" indent="-285750">
              <a:lnSpc>
                <a:spcPct val="120000"/>
              </a:lnSpc>
              <a:buFont typeface="Arial" panose="020B0604020202020204" pitchFamily="34" charset="0"/>
              <a:buChar char="•"/>
            </a:pPr>
            <a:r>
              <a:rPr lang="da-DK" sz="2000" dirty="0">
                <a:latin typeface="Arial" panose="020B0604020202020204" pitchFamily="34" charset="0"/>
                <a:cs typeface="Arial" panose="020B0604020202020204" pitchFamily="34" charset="0"/>
              </a:rPr>
              <a:t>Skaden kommer som lyn fra en klar himmel. Du er ikke forberedt på skaden.</a:t>
            </a:r>
          </a:p>
          <a:p>
            <a:pPr marL="285750" indent="-285750">
              <a:lnSpc>
                <a:spcPct val="120000"/>
              </a:lnSpc>
              <a:buFont typeface="Arial" panose="020B0604020202020204" pitchFamily="34" charset="0"/>
              <a:buChar char="•"/>
            </a:pPr>
            <a:r>
              <a:rPr lang="da-DK" sz="2000" dirty="0">
                <a:latin typeface="Arial" panose="020B0604020202020204" pitchFamily="34" charset="0"/>
                <a:cs typeface="Arial" panose="020B0604020202020204" pitchFamily="34" charset="0"/>
              </a:rPr>
              <a:t>Man er ikke i tvivl om, om man er skadet. Man kan ikke fortsætte med at træne/konkurrere.</a:t>
            </a:r>
          </a:p>
        </p:txBody>
      </p:sp>
      <p:pic>
        <p:nvPicPr>
          <p:cNvPr id="11" name="Billede 10">
            <a:extLst>
              <a:ext uri="{FF2B5EF4-FFF2-40B4-BE49-F238E27FC236}">
                <a16:creationId xmlns:a16="http://schemas.microsoft.com/office/drawing/2014/main" id="{7BAB5E98-E340-477F-15B0-3BA3620971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7119" y="2349375"/>
            <a:ext cx="4949962" cy="3688088"/>
          </a:xfrm>
          <a:prstGeom prst="rect">
            <a:avLst/>
          </a:prstGeom>
        </p:spPr>
      </p:pic>
    </p:spTree>
    <p:extLst>
      <p:ext uri="{BB962C8B-B14F-4D97-AF65-F5344CB8AC3E}">
        <p14:creationId xmlns:p14="http://schemas.microsoft.com/office/powerpoint/2010/main" val="39807542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da-DK" sz="800" b="1" i="0" u="none" strike="noStrike" kern="1200" cap="none" spc="0" normalizeH="0" baseline="0" noProof="0" dirty="0">
                <a:ln>
                  <a:noFill/>
                </a:ln>
                <a:solidFill>
                  <a:prstClr val="white">
                    <a:lumMod val="85000"/>
                  </a:prstClr>
                </a:solidFill>
                <a:effectLst/>
                <a:uLnTx/>
                <a:uFillTx/>
                <a:latin typeface="Arial" panose="020B0604020202020204" pitchFamily="34" charset="0"/>
                <a:ea typeface="+mn-ea"/>
                <a:cs typeface="Arial" panose="020B0604020202020204" pitchFamily="34" charset="0"/>
              </a:rPr>
              <a:t>TEAM DANMARK</a:t>
            </a:r>
          </a:p>
        </p:txBody>
      </p:sp>
      <p:sp>
        <p:nvSpPr>
          <p:cNvPr id="2" name="Titel 1">
            <a:extLst>
              <a:ext uri="{FF2B5EF4-FFF2-40B4-BE49-F238E27FC236}">
                <a16:creationId xmlns:a16="http://schemas.microsoft.com/office/drawing/2014/main" id="{F7EA38F7-0DA2-4811-9D57-37260DFDF22D}"/>
              </a:ext>
            </a:extLst>
          </p:cNvPr>
          <p:cNvSpPr>
            <a:spLocks noGrp="1"/>
          </p:cNvSpPr>
          <p:nvPr>
            <p:ph type="title"/>
          </p:nvPr>
        </p:nvSpPr>
        <p:spPr/>
        <p:txBody>
          <a:bodyPr/>
          <a:lstStyle/>
          <a:p>
            <a:r>
              <a:rPr lang="da-DK" dirty="0">
                <a:solidFill>
                  <a:srgbClr val="DC2B4B"/>
                </a:solidFill>
                <a:latin typeface="Arial Black" panose="020B0A04020102020204" pitchFamily="34" charset="0"/>
              </a:rPr>
              <a:t>Opvarmning</a:t>
            </a:r>
          </a:p>
        </p:txBody>
      </p:sp>
      <p:sp>
        <p:nvSpPr>
          <p:cNvPr id="3" name="Tekstfelt 2">
            <a:extLst>
              <a:ext uri="{FF2B5EF4-FFF2-40B4-BE49-F238E27FC236}">
                <a16:creationId xmlns:a16="http://schemas.microsoft.com/office/drawing/2014/main" id="{EAE5522F-5DCA-474B-B07F-D3EE280A010B}"/>
              </a:ext>
            </a:extLst>
          </p:cNvPr>
          <p:cNvSpPr txBox="1"/>
          <p:nvPr/>
        </p:nvSpPr>
        <p:spPr>
          <a:xfrm>
            <a:off x="838200" y="1478415"/>
            <a:ext cx="10515600" cy="6354368"/>
          </a:xfrm>
          <a:prstGeom prst="rect">
            <a:avLst/>
          </a:prstGeom>
          <a:noFill/>
        </p:spPr>
        <p:txBody>
          <a:bodyPr wrap="square" rtlCol="0">
            <a:spAutoFit/>
          </a:bodyPr>
          <a:lstStyle/>
          <a:p>
            <a:r>
              <a:rPr lang="da-DK" sz="2600" dirty="0">
                <a:latin typeface="Arial" panose="020B0604020202020204" pitchFamily="34" charset="0"/>
                <a:cs typeface="Arial" panose="020B0604020202020204" pitchFamily="34" charset="0"/>
              </a:rPr>
              <a:t>Formål: at øge præstationsevnen og nedsætte risikoen for skader.</a:t>
            </a:r>
          </a:p>
          <a:p>
            <a:endParaRPr lang="da-DK" sz="2200" b="1" dirty="0">
              <a:latin typeface="Arial" panose="020B0604020202020204" pitchFamily="34" charset="0"/>
              <a:cs typeface="Arial" panose="020B0604020202020204" pitchFamily="34" charset="0"/>
            </a:endParaRPr>
          </a:p>
          <a:p>
            <a:pPr marL="285750" marR="0" lvl="0" indent="-28575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da-DK" altLang="da-DK" sz="2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Forøgelse af krops-og muskeltemperaturen</a:t>
            </a:r>
            <a:endParaRPr kumimoji="0" lang="da-DK" altLang="da-DK" sz="2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285750" marR="0" lvl="0" indent="-28575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da-DK" altLang="da-DK" sz="2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Forbedring af </a:t>
            </a:r>
            <a:r>
              <a:rPr kumimoji="0" lang="da-DK" altLang="da-DK" sz="22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ledvæskens</a:t>
            </a:r>
            <a:r>
              <a:rPr kumimoji="0" lang="da-DK" altLang="da-DK" sz="2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smøreevne</a:t>
            </a:r>
            <a:endParaRPr kumimoji="0" lang="da-DK" altLang="da-DK" sz="2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285750" marR="0" lvl="0" indent="-28575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da-DK" altLang="da-DK" sz="2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Bedre afgivelse af ilt fra blodet til musklerne</a:t>
            </a:r>
            <a:endParaRPr kumimoji="0" lang="da-DK" altLang="da-DK" sz="2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285750" marR="0" lvl="0" indent="-28575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da-DK" altLang="da-DK" sz="2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Øger kropstemperaturen og kroppens kemiske processer såsom enzymaktivitet </a:t>
            </a:r>
            <a:endParaRPr kumimoji="0" lang="da-DK" altLang="da-DK" sz="2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285750" marR="0" lvl="0" indent="-28575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da-DK" altLang="da-DK" sz="2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Øger nerveledningshastigheden, så signaleringen til musklerne forøges</a:t>
            </a:r>
            <a:endParaRPr kumimoji="0" lang="da-DK" altLang="da-DK" sz="2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285750" marR="0" lvl="0" indent="-28575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da-DK" altLang="da-DK" sz="2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Hurtigere tilpasning af kredsløbet og åndedrættet til det efterfølgende arbejde</a:t>
            </a:r>
            <a:endParaRPr kumimoji="0" lang="da-DK" altLang="da-DK" sz="2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285750" marR="0" lvl="0" indent="-28575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da-DK" altLang="da-DK" sz="2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Bedre aktivering af svedkirtlerne</a:t>
            </a:r>
            <a:endParaRPr kumimoji="0" lang="da-DK" altLang="da-DK" sz="2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285750" marR="0" lvl="0" indent="-28575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da-DK" altLang="da-DK" sz="2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Stærkere muskler, hurtigere bevægelser og bedre koordination</a:t>
            </a:r>
            <a:endParaRPr kumimoji="0" lang="da-DK" altLang="da-DK" sz="2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a:lnSpc>
                <a:spcPct val="150000"/>
              </a:lnSpc>
            </a:pPr>
            <a:endParaRPr lang="da-DK" sz="2200" dirty="0">
              <a:latin typeface="Arial" panose="020B0604020202020204" pitchFamily="34" charset="0"/>
              <a:cs typeface="Arial" panose="020B0604020202020204" pitchFamily="34" charset="0"/>
            </a:endParaRPr>
          </a:p>
          <a:p>
            <a:pPr>
              <a:lnSpc>
                <a:spcPct val="150000"/>
              </a:lnSpc>
            </a:pPr>
            <a:endParaRPr lang="da-DK" sz="2200" dirty="0">
              <a:latin typeface="Arial" panose="020B0604020202020204" pitchFamily="34" charset="0"/>
              <a:cs typeface="Arial" panose="020B0604020202020204" pitchFamily="34" charset="0"/>
            </a:endParaRPr>
          </a:p>
          <a:p>
            <a:pPr>
              <a:lnSpc>
                <a:spcPct val="150000"/>
              </a:lnSpc>
            </a:pPr>
            <a:endParaRPr lang="da-DK"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0160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da-DK" sz="800" b="1" i="0" u="none" strike="noStrike" kern="1200" cap="none" spc="0" normalizeH="0" baseline="0" noProof="0" dirty="0">
                <a:ln>
                  <a:noFill/>
                </a:ln>
                <a:solidFill>
                  <a:prstClr val="white">
                    <a:lumMod val="85000"/>
                  </a:prstClr>
                </a:solidFill>
                <a:effectLst/>
                <a:uLnTx/>
                <a:uFillTx/>
                <a:latin typeface="Arial" panose="020B0604020202020204" pitchFamily="34" charset="0"/>
                <a:ea typeface="+mn-ea"/>
                <a:cs typeface="Arial" panose="020B0604020202020204" pitchFamily="34" charset="0"/>
              </a:rPr>
              <a:t>TEAM DANMARK</a:t>
            </a:r>
          </a:p>
        </p:txBody>
      </p:sp>
      <p:sp>
        <p:nvSpPr>
          <p:cNvPr id="2" name="Titel 1">
            <a:extLst>
              <a:ext uri="{FF2B5EF4-FFF2-40B4-BE49-F238E27FC236}">
                <a16:creationId xmlns:a16="http://schemas.microsoft.com/office/drawing/2014/main" id="{F7EA38F7-0DA2-4811-9D57-37260DFDF22D}"/>
              </a:ext>
            </a:extLst>
          </p:cNvPr>
          <p:cNvSpPr>
            <a:spLocks noGrp="1"/>
          </p:cNvSpPr>
          <p:nvPr>
            <p:ph type="title"/>
          </p:nvPr>
        </p:nvSpPr>
        <p:spPr/>
        <p:txBody>
          <a:bodyPr/>
          <a:lstStyle/>
          <a:p>
            <a:r>
              <a:rPr lang="da-DK" dirty="0">
                <a:solidFill>
                  <a:srgbClr val="DC2B4B"/>
                </a:solidFill>
                <a:latin typeface="Arial Black" panose="020B0A04020102020204" pitchFamily="34" charset="0"/>
              </a:rPr>
              <a:t>Opvarmning</a:t>
            </a:r>
          </a:p>
        </p:txBody>
      </p:sp>
      <p:sp>
        <p:nvSpPr>
          <p:cNvPr id="3" name="Tekstfelt 2">
            <a:extLst>
              <a:ext uri="{FF2B5EF4-FFF2-40B4-BE49-F238E27FC236}">
                <a16:creationId xmlns:a16="http://schemas.microsoft.com/office/drawing/2014/main" id="{EAE5522F-5DCA-474B-B07F-D3EE280A010B}"/>
              </a:ext>
            </a:extLst>
          </p:cNvPr>
          <p:cNvSpPr txBox="1"/>
          <p:nvPr/>
        </p:nvSpPr>
        <p:spPr>
          <a:xfrm>
            <a:off x="838200" y="1690688"/>
            <a:ext cx="10515600" cy="923330"/>
          </a:xfrm>
          <a:prstGeom prst="rect">
            <a:avLst/>
          </a:prstGeom>
          <a:noFill/>
        </p:spPr>
        <p:txBody>
          <a:bodyPr wrap="square" rtlCol="0">
            <a:spAutoFit/>
          </a:bodyPr>
          <a:lstStyle/>
          <a:p>
            <a:endParaRPr lang="da-DK" dirty="0"/>
          </a:p>
          <a:p>
            <a:endParaRPr lang="da-DK" dirty="0"/>
          </a:p>
          <a:p>
            <a:endParaRPr lang="da-DK" dirty="0"/>
          </a:p>
        </p:txBody>
      </p:sp>
      <p:sp>
        <p:nvSpPr>
          <p:cNvPr id="4" name="Tekstfelt 3">
            <a:extLst>
              <a:ext uri="{FF2B5EF4-FFF2-40B4-BE49-F238E27FC236}">
                <a16:creationId xmlns:a16="http://schemas.microsoft.com/office/drawing/2014/main" id="{A7D91699-5CB4-453C-86C0-CC0D858D5F8E}"/>
              </a:ext>
            </a:extLst>
          </p:cNvPr>
          <p:cNvSpPr txBox="1"/>
          <p:nvPr/>
        </p:nvSpPr>
        <p:spPr>
          <a:xfrm>
            <a:off x="838200" y="1690688"/>
            <a:ext cx="10272823" cy="4190314"/>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kumimoji="0" lang="da-DK" altLang="da-DK" sz="20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Opvarmning er en gradvis fysisk og </a:t>
            </a:r>
            <a:r>
              <a:rPr kumimoji="0" lang="da-DK" altLang="da-DK" sz="20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psyskisk</a:t>
            </a:r>
            <a:r>
              <a:rPr kumimoji="0" lang="da-DK" altLang="da-DK" sz="20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tilpasning af kroppen til den efterfølgende aktivitet. </a:t>
            </a:r>
          </a:p>
          <a:p>
            <a:pPr marL="342900" indent="-342900">
              <a:lnSpc>
                <a:spcPct val="150000"/>
              </a:lnSpc>
              <a:buFont typeface="Arial" panose="020B0604020202020204" pitchFamily="34" charset="0"/>
              <a:buChar char="•"/>
            </a:pPr>
            <a:r>
              <a:rPr kumimoji="0" lang="da-DK" altLang="da-DK" sz="20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Opvarmning skal vare minimum 10 min for at få den største præstationsfremmende effekt. </a:t>
            </a:r>
          </a:p>
          <a:p>
            <a:pPr marL="342900" indent="-342900">
              <a:lnSpc>
                <a:spcPct val="150000"/>
              </a:lnSpc>
              <a:buFont typeface="Arial" panose="020B0604020202020204" pitchFamily="34" charset="0"/>
              <a:buChar char="•"/>
            </a:pPr>
            <a:r>
              <a:rPr kumimoji="0" lang="da-DK" altLang="da-DK" sz="20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Start opvarmning i et forholdsvist lavt tempo og øg gradvist intensiteten. </a:t>
            </a:r>
          </a:p>
          <a:p>
            <a:pPr marL="342900" indent="-342900">
              <a:lnSpc>
                <a:spcPct val="150000"/>
              </a:lnSpc>
              <a:buFont typeface="Arial" panose="020B0604020202020204" pitchFamily="34" charset="0"/>
              <a:buChar char="•"/>
            </a:pPr>
            <a:r>
              <a:rPr kumimoji="0" lang="da-DK" altLang="da-DK" sz="20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Ved opvarmning til boldspil skal spillerne i starten af opvarmningen undgå kropskontakt, hurtige retningsændringer og lange afleveringer og hårde skud. </a:t>
            </a:r>
          </a:p>
          <a:p>
            <a:pPr marL="342900" indent="-342900">
              <a:lnSpc>
                <a:spcPct val="150000"/>
              </a:lnSpc>
              <a:buFont typeface="Arial" panose="020B0604020202020204" pitchFamily="34" charset="0"/>
              <a:buChar char="•"/>
            </a:pPr>
            <a:r>
              <a:rPr kumimoji="0" lang="da-DK" altLang="da-DK" sz="20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Slut gerne opvarmningen af med højt tempo.</a:t>
            </a:r>
            <a:endParaRPr kumimoji="0" lang="da-DK" altLang="da-DK" sz="3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342900" indent="-342900">
              <a:lnSpc>
                <a:spcPct val="150000"/>
              </a:lnSpc>
              <a:buFont typeface="Arial" panose="020B0604020202020204" pitchFamily="34" charset="0"/>
              <a:buChar char="•"/>
            </a:pPr>
            <a:endParaRPr lang="da-DK"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78765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da-DK" sz="800" b="1" i="0" u="none" strike="noStrike" kern="1200" cap="none" spc="0" normalizeH="0" baseline="0" noProof="0" dirty="0">
                <a:ln>
                  <a:noFill/>
                </a:ln>
                <a:solidFill>
                  <a:prstClr val="white">
                    <a:lumMod val="85000"/>
                  </a:prstClr>
                </a:solidFill>
                <a:effectLst/>
                <a:uLnTx/>
                <a:uFillTx/>
                <a:latin typeface="Arial" panose="020B0604020202020204" pitchFamily="34" charset="0"/>
                <a:ea typeface="+mn-ea"/>
                <a:cs typeface="Arial" panose="020B0604020202020204" pitchFamily="34" charset="0"/>
              </a:rPr>
              <a:t>TEAM DANMARK</a:t>
            </a:r>
          </a:p>
        </p:txBody>
      </p:sp>
      <p:sp>
        <p:nvSpPr>
          <p:cNvPr id="2" name="Titel 1">
            <a:extLst>
              <a:ext uri="{FF2B5EF4-FFF2-40B4-BE49-F238E27FC236}">
                <a16:creationId xmlns:a16="http://schemas.microsoft.com/office/drawing/2014/main" id="{F7EA38F7-0DA2-4811-9D57-37260DFDF22D}"/>
              </a:ext>
            </a:extLst>
          </p:cNvPr>
          <p:cNvSpPr>
            <a:spLocks noGrp="1"/>
          </p:cNvSpPr>
          <p:nvPr>
            <p:ph type="title"/>
          </p:nvPr>
        </p:nvSpPr>
        <p:spPr/>
        <p:txBody>
          <a:bodyPr/>
          <a:lstStyle/>
          <a:p>
            <a:r>
              <a:rPr lang="da-DK" dirty="0">
                <a:solidFill>
                  <a:srgbClr val="DC2B4B"/>
                </a:solidFill>
                <a:latin typeface="Arial Black" panose="020B0A04020102020204" pitchFamily="34" charset="0"/>
              </a:rPr>
              <a:t>Nedvarmning</a:t>
            </a:r>
          </a:p>
        </p:txBody>
      </p:sp>
      <p:sp>
        <p:nvSpPr>
          <p:cNvPr id="3" name="Pladsholder til indhold 2">
            <a:extLst>
              <a:ext uri="{FF2B5EF4-FFF2-40B4-BE49-F238E27FC236}">
                <a16:creationId xmlns:a16="http://schemas.microsoft.com/office/drawing/2014/main" id="{69192672-5522-4DE4-B5A1-285945803AD2}"/>
              </a:ext>
            </a:extLst>
          </p:cNvPr>
          <p:cNvSpPr>
            <a:spLocks noGrp="1"/>
          </p:cNvSpPr>
          <p:nvPr>
            <p:ph idx="1"/>
          </p:nvPr>
        </p:nvSpPr>
        <p:spPr>
          <a:xfrm>
            <a:off x="932507" y="1600201"/>
            <a:ext cx="10311898" cy="4525963"/>
          </a:xfrm>
        </p:spPr>
        <p:txBody>
          <a:bodyPr>
            <a:normAutofit fontScale="92500" lnSpcReduction="10000"/>
          </a:bodyPr>
          <a:lstStyle/>
          <a:p>
            <a:pPr marL="0" indent="0">
              <a:buNone/>
            </a:pPr>
            <a:r>
              <a:rPr lang="da-DK" sz="2800" dirty="0"/>
              <a:t>Formål: at komme sig hurtigere oven på et hårdt træningspas eller hård konkurrence/kamp.</a:t>
            </a:r>
          </a:p>
          <a:p>
            <a:pPr marL="0" indent="0" algn="l">
              <a:buNone/>
            </a:pPr>
            <a:endParaRPr lang="da-DK" sz="2000" dirty="0"/>
          </a:p>
          <a:p>
            <a:pPr marL="0" indent="0" algn="l">
              <a:buNone/>
            </a:pPr>
            <a:r>
              <a:rPr lang="da-DK" sz="2200" b="1" i="0" dirty="0">
                <a:effectLst/>
              </a:rPr>
              <a:t>Aktiv nedvarmning:</a:t>
            </a:r>
          </a:p>
          <a:p>
            <a:pPr algn="l"/>
            <a:r>
              <a:rPr lang="da-DK" sz="2200" dirty="0"/>
              <a:t>L</a:t>
            </a:r>
            <a:r>
              <a:rPr lang="da-DK" sz="2200" b="0" i="0" dirty="0">
                <a:effectLst/>
              </a:rPr>
              <a:t>avintens løb/aktivitet kombineret med strækøvelser, som skal udføres under en time efter endt træning </a:t>
            </a:r>
          </a:p>
          <a:p>
            <a:pPr marL="0" indent="0" algn="l">
              <a:buNone/>
            </a:pPr>
            <a:endParaRPr lang="da-DK" sz="2200" b="0" i="0" dirty="0">
              <a:effectLst/>
            </a:endParaRPr>
          </a:p>
          <a:p>
            <a:pPr marL="0" indent="0" algn="l">
              <a:buNone/>
            </a:pPr>
            <a:r>
              <a:rPr lang="da-DK" sz="2200" b="1" i="0" dirty="0">
                <a:effectLst/>
              </a:rPr>
              <a:t>Passiv restitution:</a:t>
            </a:r>
          </a:p>
          <a:p>
            <a:pPr algn="l"/>
            <a:r>
              <a:rPr lang="da-DK" sz="2200" dirty="0"/>
              <a:t>P</a:t>
            </a:r>
            <a:r>
              <a:rPr lang="da-DK" sz="2200" b="0" i="0" dirty="0">
                <a:effectLst/>
              </a:rPr>
              <a:t>assiv restitution bl.a. isbade, massage og kompressionstøj</a:t>
            </a:r>
          </a:p>
          <a:p>
            <a:pPr marL="0" indent="0" algn="l">
              <a:buNone/>
            </a:pPr>
            <a:endParaRPr lang="da-DK" sz="2200" b="0" i="0" dirty="0">
              <a:effectLst/>
              <a:latin typeface="Arial" panose="020B0604020202020204" pitchFamily="34" charset="0"/>
            </a:endParaRPr>
          </a:p>
          <a:p>
            <a:pPr marL="0" indent="0">
              <a:buNone/>
            </a:pPr>
            <a:r>
              <a:rPr lang="da-DK" sz="2200" dirty="0"/>
              <a:t>Nedvarmning kan have forskelligt fokus, men den aktive nedvarmning bør prioriteres højt.</a:t>
            </a:r>
          </a:p>
          <a:p>
            <a:pPr marL="0" indent="0">
              <a:buNone/>
            </a:pPr>
            <a:endParaRPr lang="da-DK" sz="2200" b="1" dirty="0"/>
          </a:p>
          <a:p>
            <a:pPr marL="0" indent="0">
              <a:buNone/>
            </a:pPr>
            <a:endParaRPr lang="da-DK" sz="2200" b="1" dirty="0"/>
          </a:p>
          <a:p>
            <a:pPr marL="0" indent="0">
              <a:buNone/>
            </a:pPr>
            <a:endParaRPr lang="da-DK" sz="2200" b="1" dirty="0"/>
          </a:p>
        </p:txBody>
      </p:sp>
    </p:spTree>
    <p:extLst>
      <p:ext uri="{BB962C8B-B14F-4D97-AF65-F5344CB8AC3E}">
        <p14:creationId xmlns:p14="http://schemas.microsoft.com/office/powerpoint/2010/main" val="26083561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da-DK" sz="800" b="1" i="0" u="none" strike="noStrike" kern="1200" cap="none" spc="0" normalizeH="0" baseline="0" noProof="0" dirty="0">
                <a:ln>
                  <a:noFill/>
                </a:ln>
                <a:solidFill>
                  <a:prstClr val="white">
                    <a:lumMod val="85000"/>
                  </a:prstClr>
                </a:solidFill>
                <a:effectLst/>
                <a:uLnTx/>
                <a:uFillTx/>
                <a:latin typeface="Arial" panose="020B0604020202020204" pitchFamily="34" charset="0"/>
                <a:ea typeface="+mn-ea"/>
                <a:cs typeface="Arial" panose="020B0604020202020204" pitchFamily="34" charset="0"/>
              </a:rPr>
              <a:t>TEAM DANMARK</a:t>
            </a:r>
          </a:p>
        </p:txBody>
      </p:sp>
      <p:sp>
        <p:nvSpPr>
          <p:cNvPr id="2" name="Titel 1">
            <a:extLst>
              <a:ext uri="{FF2B5EF4-FFF2-40B4-BE49-F238E27FC236}">
                <a16:creationId xmlns:a16="http://schemas.microsoft.com/office/drawing/2014/main" id="{F7EA38F7-0DA2-4811-9D57-37260DFDF22D}"/>
              </a:ext>
            </a:extLst>
          </p:cNvPr>
          <p:cNvSpPr>
            <a:spLocks noGrp="1"/>
          </p:cNvSpPr>
          <p:nvPr>
            <p:ph type="title"/>
          </p:nvPr>
        </p:nvSpPr>
        <p:spPr/>
        <p:txBody>
          <a:bodyPr/>
          <a:lstStyle/>
          <a:p>
            <a:r>
              <a:rPr lang="da-DK" dirty="0" err="1">
                <a:solidFill>
                  <a:srgbClr val="DC2B4B"/>
                </a:solidFill>
                <a:latin typeface="Arial Black" panose="020B0A04020102020204" pitchFamily="34" charset="0"/>
              </a:rPr>
              <a:t>Pre-hab</a:t>
            </a:r>
            <a:r>
              <a:rPr lang="da-DK" dirty="0">
                <a:solidFill>
                  <a:srgbClr val="DC2B4B"/>
                </a:solidFill>
                <a:latin typeface="Arial Black" panose="020B0A04020102020204" pitchFamily="34" charset="0"/>
              </a:rPr>
              <a:t>/skadesforebyggende</a:t>
            </a:r>
          </a:p>
        </p:txBody>
      </p:sp>
      <p:sp>
        <p:nvSpPr>
          <p:cNvPr id="3" name="Pladsholder til indhold 2">
            <a:extLst>
              <a:ext uri="{FF2B5EF4-FFF2-40B4-BE49-F238E27FC236}">
                <a16:creationId xmlns:a16="http://schemas.microsoft.com/office/drawing/2014/main" id="{69192672-5522-4DE4-B5A1-285945803AD2}"/>
              </a:ext>
            </a:extLst>
          </p:cNvPr>
          <p:cNvSpPr>
            <a:spLocks noGrp="1"/>
          </p:cNvSpPr>
          <p:nvPr>
            <p:ph idx="1"/>
          </p:nvPr>
        </p:nvSpPr>
        <p:spPr/>
        <p:txBody>
          <a:bodyPr>
            <a:normAutofit/>
          </a:bodyPr>
          <a:lstStyle/>
          <a:p>
            <a:pPr marL="0" indent="0">
              <a:lnSpc>
                <a:spcPct val="150000"/>
              </a:lnSpc>
              <a:buNone/>
            </a:pPr>
            <a:r>
              <a:rPr lang="da-DK" dirty="0" err="1"/>
              <a:t>Pre-hab</a:t>
            </a:r>
            <a:r>
              <a:rPr lang="da-DK" dirty="0"/>
              <a:t> (-</a:t>
            </a:r>
            <a:r>
              <a:rPr lang="da-DK" dirty="0" err="1"/>
              <a:t>ilitation</a:t>
            </a:r>
            <a:r>
              <a:rPr lang="da-DK" dirty="0"/>
              <a:t>):</a:t>
            </a:r>
            <a:endParaRPr lang="da-DK" sz="2400" dirty="0"/>
          </a:p>
          <a:p>
            <a:pPr>
              <a:lnSpc>
                <a:spcPct val="150000"/>
              </a:lnSpc>
            </a:pPr>
            <a:r>
              <a:rPr lang="da-DK" sz="2400" dirty="0" err="1"/>
              <a:t>Neuromuskulær</a:t>
            </a:r>
            <a:r>
              <a:rPr lang="da-DK" sz="2400" dirty="0"/>
              <a:t> træning skal være en naturlig del af træningen helt fra den før-pubertære fase</a:t>
            </a:r>
          </a:p>
          <a:p>
            <a:pPr>
              <a:lnSpc>
                <a:spcPct val="150000"/>
              </a:lnSpc>
            </a:pPr>
            <a:r>
              <a:rPr lang="da-DK" sz="2400" dirty="0"/>
              <a:t>Forebyggende træning skal indgå i træningen mindst to gange om ugen</a:t>
            </a:r>
          </a:p>
          <a:p>
            <a:pPr>
              <a:lnSpc>
                <a:spcPct val="150000"/>
              </a:lnSpc>
            </a:pPr>
            <a:r>
              <a:rPr lang="da-DK" sz="2400" dirty="0"/>
              <a:t>Forebyggende træning skal være en del af opvarmningen, hvor du stadig er frisk i kroppen</a:t>
            </a:r>
          </a:p>
        </p:txBody>
      </p:sp>
    </p:spTree>
    <p:extLst>
      <p:ext uri="{BB962C8B-B14F-4D97-AF65-F5344CB8AC3E}">
        <p14:creationId xmlns:p14="http://schemas.microsoft.com/office/powerpoint/2010/main" val="26232702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algn="ctr">
              <a:lnSpc>
                <a:spcPct val="200000"/>
              </a:lnSpc>
            </a:pPr>
            <a:r>
              <a:rPr lang="da-DK" sz="800" b="1" dirty="0">
                <a:solidFill>
                  <a:schemeClr val="bg1">
                    <a:lumMod val="85000"/>
                  </a:schemeClr>
                </a:solidFill>
                <a:latin typeface="Arial" panose="020B0604020202020204" pitchFamily="34" charset="0"/>
                <a:cs typeface="Arial" panose="020B0604020202020204" pitchFamily="34" charset="0"/>
              </a:rPr>
              <a:t>TEAM DANMARK</a:t>
            </a:r>
          </a:p>
        </p:txBody>
      </p:sp>
      <p:sp>
        <p:nvSpPr>
          <p:cNvPr id="3" name="Titel 1">
            <a:extLst>
              <a:ext uri="{FF2B5EF4-FFF2-40B4-BE49-F238E27FC236}">
                <a16:creationId xmlns:a16="http://schemas.microsoft.com/office/drawing/2014/main" id="{4F5D7968-3446-42D4-A11B-3D4F6D14CC93}"/>
              </a:ext>
            </a:extLst>
          </p:cNvPr>
          <p:cNvSpPr txBox="1">
            <a:spLocks/>
          </p:cNvSpPr>
          <p:nvPr/>
        </p:nvSpPr>
        <p:spPr>
          <a:xfrm>
            <a:off x="914400" y="2130426"/>
            <a:ext cx="103632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a-DK" sz="7200" dirty="0">
                <a:solidFill>
                  <a:srgbClr val="DC2B4B"/>
                </a:solidFill>
                <a:latin typeface="Arial Black" panose="020B0A04020102020204" pitchFamily="34" charset="0"/>
              </a:rPr>
              <a:t>Hjernerystelse</a:t>
            </a:r>
            <a:endParaRPr lang="da-DK" sz="7200" dirty="0"/>
          </a:p>
        </p:txBody>
      </p:sp>
    </p:spTree>
    <p:extLst>
      <p:ext uri="{BB962C8B-B14F-4D97-AF65-F5344CB8AC3E}">
        <p14:creationId xmlns:p14="http://schemas.microsoft.com/office/powerpoint/2010/main" val="22192326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algn="ctr">
              <a:lnSpc>
                <a:spcPct val="200000"/>
              </a:lnSpc>
            </a:pPr>
            <a:r>
              <a:rPr lang="da-DK" sz="800" b="1" dirty="0">
                <a:solidFill>
                  <a:schemeClr val="bg1">
                    <a:lumMod val="85000"/>
                  </a:schemeClr>
                </a:solidFill>
                <a:latin typeface="Arial" panose="020B0604020202020204" pitchFamily="34" charset="0"/>
                <a:cs typeface="Arial" panose="020B0604020202020204" pitchFamily="34" charset="0"/>
              </a:rPr>
              <a:t>TEAM DANMARK</a:t>
            </a:r>
          </a:p>
        </p:txBody>
      </p:sp>
      <p:sp>
        <p:nvSpPr>
          <p:cNvPr id="2" name="Tekstfelt 1">
            <a:extLst>
              <a:ext uri="{FF2B5EF4-FFF2-40B4-BE49-F238E27FC236}">
                <a16:creationId xmlns:a16="http://schemas.microsoft.com/office/drawing/2014/main" id="{B0B759B7-E057-45AD-AA0D-3598DD3EFE41}"/>
              </a:ext>
            </a:extLst>
          </p:cNvPr>
          <p:cNvSpPr txBox="1"/>
          <p:nvPr/>
        </p:nvSpPr>
        <p:spPr>
          <a:xfrm>
            <a:off x="1907177" y="1541417"/>
            <a:ext cx="8673737" cy="3139321"/>
          </a:xfrm>
          <a:prstGeom prst="rect">
            <a:avLst/>
          </a:prstGeom>
          <a:noFill/>
        </p:spPr>
        <p:txBody>
          <a:bodyPr wrap="square" rtlCol="0">
            <a:spAutoFit/>
          </a:bodyPr>
          <a:lstStyle/>
          <a:p>
            <a:pPr algn="ctr"/>
            <a:r>
              <a:rPr lang="da-DK" sz="6600" i="1" dirty="0">
                <a:latin typeface="Arial" panose="020B0604020202020204" pitchFamily="34" charset="0"/>
                <a:cs typeface="Arial" panose="020B0604020202020204" pitchFamily="34" charset="0"/>
              </a:rPr>
              <a:t>Kan du huske hvilke tegn, der kan være på en hjernerystelse?</a:t>
            </a:r>
          </a:p>
        </p:txBody>
      </p:sp>
    </p:spTree>
    <p:extLst>
      <p:ext uri="{BB962C8B-B14F-4D97-AF65-F5344CB8AC3E}">
        <p14:creationId xmlns:p14="http://schemas.microsoft.com/office/powerpoint/2010/main" val="19097681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da-DK" sz="800" b="1" i="0" u="none" strike="noStrike" kern="1200" cap="none" spc="0" normalizeH="0" baseline="0" noProof="0" dirty="0">
                <a:ln>
                  <a:noFill/>
                </a:ln>
                <a:solidFill>
                  <a:prstClr val="white">
                    <a:lumMod val="85000"/>
                  </a:prstClr>
                </a:solidFill>
                <a:effectLst/>
                <a:uLnTx/>
                <a:uFillTx/>
                <a:latin typeface="Arial" panose="020B0604020202020204" pitchFamily="34" charset="0"/>
                <a:ea typeface="+mn-ea"/>
                <a:cs typeface="Arial" panose="020B0604020202020204" pitchFamily="34" charset="0"/>
              </a:rPr>
              <a:t>TEAM DANMARK</a:t>
            </a:r>
          </a:p>
        </p:txBody>
      </p:sp>
      <p:sp>
        <p:nvSpPr>
          <p:cNvPr id="2" name="Titel 1">
            <a:extLst>
              <a:ext uri="{FF2B5EF4-FFF2-40B4-BE49-F238E27FC236}">
                <a16:creationId xmlns:a16="http://schemas.microsoft.com/office/drawing/2014/main" id="{509305BA-D9B9-49D6-BFA5-3DC8CDD19029}"/>
              </a:ext>
            </a:extLst>
          </p:cNvPr>
          <p:cNvSpPr>
            <a:spLocks noGrp="1"/>
          </p:cNvSpPr>
          <p:nvPr>
            <p:ph type="title"/>
          </p:nvPr>
        </p:nvSpPr>
        <p:spPr>
          <a:xfrm>
            <a:off x="765387" y="574265"/>
            <a:ext cx="10972800" cy="1143000"/>
          </a:xfrm>
        </p:spPr>
        <p:txBody>
          <a:bodyPr/>
          <a:lstStyle/>
          <a:p>
            <a:pPr algn="l"/>
            <a:r>
              <a:rPr lang="da-DK" dirty="0">
                <a:solidFill>
                  <a:srgbClr val="DC2B4B"/>
                </a:solidFill>
                <a:latin typeface="Arial Black" panose="020B0A04020102020204" pitchFamily="34" charset="0"/>
              </a:rPr>
              <a:t>Hjernerystelse </a:t>
            </a:r>
            <a:endParaRPr lang="da-DK" dirty="0"/>
          </a:p>
        </p:txBody>
      </p:sp>
      <p:sp>
        <p:nvSpPr>
          <p:cNvPr id="5" name="Pladsholder til indhold 2">
            <a:extLst>
              <a:ext uri="{FF2B5EF4-FFF2-40B4-BE49-F238E27FC236}">
                <a16:creationId xmlns:a16="http://schemas.microsoft.com/office/drawing/2014/main" id="{5F54C8CA-4D0B-45FC-8865-8884D42062A0}"/>
              </a:ext>
            </a:extLst>
          </p:cNvPr>
          <p:cNvSpPr>
            <a:spLocks noGrp="1"/>
          </p:cNvSpPr>
          <p:nvPr>
            <p:ph idx="1"/>
          </p:nvPr>
        </p:nvSpPr>
        <p:spPr>
          <a:xfrm>
            <a:off x="838200" y="1825625"/>
            <a:ext cx="6917871" cy="4351338"/>
          </a:xfrm>
        </p:spPr>
        <p:txBody>
          <a:bodyPr>
            <a:normAutofit fontScale="62500" lnSpcReduction="20000"/>
          </a:bodyPr>
          <a:lstStyle/>
          <a:p>
            <a:pPr marL="0" indent="0">
              <a:buNone/>
            </a:pPr>
            <a:r>
              <a:rPr lang="da-DK" dirty="0">
                <a:solidFill>
                  <a:srgbClr val="2C373E"/>
                </a:solidFill>
              </a:rPr>
              <a:t>Nogle symptomer opstår akut, andre kommer lidt senere</a:t>
            </a:r>
          </a:p>
          <a:p>
            <a:pPr marL="0" indent="0">
              <a:buNone/>
            </a:pPr>
            <a:endParaRPr lang="da-DK" dirty="0">
              <a:solidFill>
                <a:srgbClr val="2C373E"/>
              </a:solidFill>
            </a:endParaRPr>
          </a:p>
          <a:p>
            <a:pPr marL="0" indent="0">
              <a:buNone/>
            </a:pPr>
            <a:r>
              <a:rPr lang="da-DK" dirty="0">
                <a:solidFill>
                  <a:srgbClr val="2C373E"/>
                </a:solidFill>
              </a:rPr>
              <a:t>Observér og spørg ind til:</a:t>
            </a:r>
          </a:p>
          <a:p>
            <a:r>
              <a:rPr lang="da-DK" dirty="0">
                <a:solidFill>
                  <a:srgbClr val="2C373E"/>
                </a:solidFill>
              </a:rPr>
              <a:t>Svimmelhed</a:t>
            </a:r>
          </a:p>
          <a:p>
            <a:r>
              <a:rPr lang="da-DK" dirty="0">
                <a:solidFill>
                  <a:srgbClr val="2C373E"/>
                </a:solidFill>
              </a:rPr>
              <a:t>Hovedpine</a:t>
            </a:r>
          </a:p>
          <a:p>
            <a:r>
              <a:rPr lang="da-DK" dirty="0">
                <a:solidFill>
                  <a:srgbClr val="2C373E"/>
                </a:solidFill>
              </a:rPr>
              <a:t>Blankt eller fjernt blik, sløret syn</a:t>
            </a:r>
          </a:p>
          <a:p>
            <a:r>
              <a:rPr lang="da-DK" dirty="0">
                <a:solidFill>
                  <a:srgbClr val="2C373E"/>
                </a:solidFill>
              </a:rPr>
              <a:t>Desorienteret eller forvirret</a:t>
            </a:r>
          </a:p>
          <a:p>
            <a:r>
              <a:rPr lang="da-DK" dirty="0">
                <a:solidFill>
                  <a:srgbClr val="2C373E"/>
                </a:solidFill>
              </a:rPr>
              <a:t>Ude af stand til at besvare spørgsmål fornuftigt</a:t>
            </a:r>
          </a:p>
          <a:p>
            <a:pPr algn="l"/>
            <a:r>
              <a:rPr lang="da-DK" b="0" i="0" dirty="0">
                <a:solidFill>
                  <a:srgbClr val="2C373E"/>
                </a:solidFill>
                <a:effectLst/>
              </a:rPr>
              <a:t>Balance- eller gangbesvær</a:t>
            </a:r>
          </a:p>
          <a:p>
            <a:pPr algn="l"/>
            <a:r>
              <a:rPr lang="da-DK" b="0" i="0" dirty="0">
                <a:solidFill>
                  <a:srgbClr val="2C373E"/>
                </a:solidFill>
                <a:effectLst/>
              </a:rPr>
              <a:t>Ukoordinerede, langsomme bevægelser</a:t>
            </a:r>
            <a:endParaRPr lang="da-DK" dirty="0"/>
          </a:p>
          <a:p>
            <a:endParaRPr lang="da-DK" dirty="0"/>
          </a:p>
        </p:txBody>
      </p:sp>
      <p:pic>
        <p:nvPicPr>
          <p:cNvPr id="4" name="Billede 3">
            <a:extLst>
              <a:ext uri="{FF2B5EF4-FFF2-40B4-BE49-F238E27FC236}">
                <a16:creationId xmlns:a16="http://schemas.microsoft.com/office/drawing/2014/main" id="{1385B86F-76F0-5647-1E70-4D5A062EBD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7203" y="928505"/>
            <a:ext cx="2979507" cy="5000989"/>
          </a:xfrm>
          <a:prstGeom prst="rect">
            <a:avLst/>
          </a:prstGeom>
        </p:spPr>
      </p:pic>
    </p:spTree>
    <p:extLst>
      <p:ext uri="{BB962C8B-B14F-4D97-AF65-F5344CB8AC3E}">
        <p14:creationId xmlns:p14="http://schemas.microsoft.com/office/powerpoint/2010/main" val="6804001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algn="ctr">
              <a:lnSpc>
                <a:spcPct val="200000"/>
              </a:lnSpc>
            </a:pPr>
            <a:r>
              <a:rPr lang="da-DK" sz="800" b="1" dirty="0">
                <a:solidFill>
                  <a:schemeClr val="bg1">
                    <a:lumMod val="85000"/>
                  </a:schemeClr>
                </a:solidFill>
                <a:latin typeface="Arial" panose="020B0604020202020204" pitchFamily="34" charset="0"/>
                <a:cs typeface="Arial" panose="020B0604020202020204" pitchFamily="34" charset="0"/>
              </a:rPr>
              <a:t>TEAM DANMARK</a:t>
            </a:r>
          </a:p>
        </p:txBody>
      </p:sp>
      <p:sp>
        <p:nvSpPr>
          <p:cNvPr id="2" name="Titel 1">
            <a:extLst>
              <a:ext uri="{FF2B5EF4-FFF2-40B4-BE49-F238E27FC236}">
                <a16:creationId xmlns:a16="http://schemas.microsoft.com/office/drawing/2014/main" id="{CDBCEC6A-1509-46C5-A9F8-48BC3F9B084D}"/>
              </a:ext>
            </a:extLst>
          </p:cNvPr>
          <p:cNvSpPr>
            <a:spLocks noGrp="1"/>
          </p:cNvSpPr>
          <p:nvPr>
            <p:ph type="title"/>
          </p:nvPr>
        </p:nvSpPr>
        <p:spPr>
          <a:xfrm>
            <a:off x="609600" y="576296"/>
            <a:ext cx="10972800" cy="1143000"/>
          </a:xfrm>
        </p:spPr>
        <p:txBody>
          <a:bodyPr/>
          <a:lstStyle/>
          <a:p>
            <a:r>
              <a:rPr lang="da-DK" dirty="0">
                <a:solidFill>
                  <a:srgbClr val="DC2B4B"/>
                </a:solidFill>
                <a:latin typeface="Arial Black" panose="020B0A04020102020204" pitchFamily="34" charset="0"/>
              </a:rPr>
              <a:t>Hjernerystelse – </a:t>
            </a:r>
            <a:r>
              <a:rPr lang="da-DK" sz="2800" dirty="0">
                <a:solidFill>
                  <a:srgbClr val="DC2B4B"/>
                </a:solidFill>
                <a:latin typeface="Arial Black" panose="020B0A04020102020204" pitchFamily="34" charset="0"/>
              </a:rPr>
              <a:t>tilbage til skole og sport</a:t>
            </a:r>
          </a:p>
        </p:txBody>
      </p:sp>
      <p:sp>
        <p:nvSpPr>
          <p:cNvPr id="3" name="Pladsholder til indhold 2">
            <a:extLst>
              <a:ext uri="{FF2B5EF4-FFF2-40B4-BE49-F238E27FC236}">
                <a16:creationId xmlns:a16="http://schemas.microsoft.com/office/drawing/2014/main" id="{BF77F625-84D1-4F00-B146-69EA68AD0AB7}"/>
              </a:ext>
            </a:extLst>
          </p:cNvPr>
          <p:cNvSpPr>
            <a:spLocks noGrp="1"/>
          </p:cNvSpPr>
          <p:nvPr>
            <p:ph idx="1"/>
          </p:nvPr>
        </p:nvSpPr>
        <p:spPr>
          <a:xfrm>
            <a:off x="1068308" y="1817018"/>
            <a:ext cx="9904491" cy="4525963"/>
          </a:xfrm>
        </p:spPr>
        <p:txBody>
          <a:bodyPr>
            <a:normAutofit/>
          </a:bodyPr>
          <a:lstStyle/>
          <a:p>
            <a:pPr marL="0" indent="0">
              <a:lnSpc>
                <a:spcPct val="150000"/>
              </a:lnSpc>
              <a:buNone/>
            </a:pPr>
            <a:r>
              <a:rPr lang="da-DK" sz="2800" dirty="0"/>
              <a:t>Efter en hjernerystelse er det første mål at komme tilbage til skole, før du opstarter din sport igen.</a:t>
            </a:r>
          </a:p>
          <a:p>
            <a:pPr marL="0" indent="0">
              <a:lnSpc>
                <a:spcPct val="150000"/>
              </a:lnSpc>
              <a:buNone/>
            </a:pPr>
            <a:r>
              <a:rPr lang="da-DK" sz="2800" dirty="0"/>
              <a:t>Du kan dog stadig være aktiv fx gå en tur, men anbefalingerne er, at du skal være 100% tilbage i skole, før du starter til din sport igen.</a:t>
            </a:r>
          </a:p>
          <a:p>
            <a:pPr marL="0" indent="0">
              <a:lnSpc>
                <a:spcPct val="150000"/>
              </a:lnSpc>
              <a:buNone/>
            </a:pPr>
            <a:endParaRPr lang="da-DK" sz="2000" dirty="0"/>
          </a:p>
        </p:txBody>
      </p:sp>
    </p:spTree>
    <p:extLst>
      <p:ext uri="{BB962C8B-B14F-4D97-AF65-F5344CB8AC3E}">
        <p14:creationId xmlns:p14="http://schemas.microsoft.com/office/powerpoint/2010/main" val="2854921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algn="ctr">
              <a:lnSpc>
                <a:spcPct val="200000"/>
              </a:lnSpc>
            </a:pPr>
            <a:r>
              <a:rPr lang="da-DK" sz="800" b="1" dirty="0">
                <a:solidFill>
                  <a:schemeClr val="bg1">
                    <a:lumMod val="85000"/>
                  </a:schemeClr>
                </a:solidFill>
                <a:latin typeface="Arial" panose="020B0604020202020204" pitchFamily="34" charset="0"/>
                <a:cs typeface="Arial" panose="020B0604020202020204" pitchFamily="34" charset="0"/>
              </a:rPr>
              <a:t>TEAM DANMARK</a:t>
            </a:r>
          </a:p>
        </p:txBody>
      </p:sp>
      <p:sp>
        <p:nvSpPr>
          <p:cNvPr id="2" name="Titel 1">
            <a:extLst>
              <a:ext uri="{FF2B5EF4-FFF2-40B4-BE49-F238E27FC236}">
                <a16:creationId xmlns:a16="http://schemas.microsoft.com/office/drawing/2014/main" id="{CDBCEC6A-1509-46C5-A9F8-48BC3F9B084D}"/>
              </a:ext>
            </a:extLst>
          </p:cNvPr>
          <p:cNvSpPr>
            <a:spLocks noGrp="1"/>
          </p:cNvSpPr>
          <p:nvPr>
            <p:ph type="title"/>
          </p:nvPr>
        </p:nvSpPr>
        <p:spPr>
          <a:xfrm>
            <a:off x="590746" y="764832"/>
            <a:ext cx="10972800" cy="1143000"/>
          </a:xfrm>
        </p:spPr>
        <p:txBody>
          <a:bodyPr/>
          <a:lstStyle/>
          <a:p>
            <a:r>
              <a:rPr lang="da-DK" dirty="0">
                <a:solidFill>
                  <a:srgbClr val="DC2B4B"/>
                </a:solidFill>
                <a:latin typeface="Arial Black" panose="020B0A04020102020204" pitchFamily="34" charset="0"/>
              </a:rPr>
              <a:t>Hjernerystelse – </a:t>
            </a:r>
            <a:r>
              <a:rPr lang="da-DK" sz="2800" dirty="0">
                <a:solidFill>
                  <a:srgbClr val="DC2B4B"/>
                </a:solidFill>
                <a:latin typeface="Arial Black" panose="020B0A04020102020204" pitchFamily="34" charset="0"/>
              </a:rPr>
              <a:t>tilbage til skole og sport</a:t>
            </a:r>
          </a:p>
        </p:txBody>
      </p:sp>
      <p:sp>
        <p:nvSpPr>
          <p:cNvPr id="3" name="Pladsholder til indhold 2">
            <a:extLst>
              <a:ext uri="{FF2B5EF4-FFF2-40B4-BE49-F238E27FC236}">
                <a16:creationId xmlns:a16="http://schemas.microsoft.com/office/drawing/2014/main" id="{BF77F625-84D1-4F00-B146-69EA68AD0AB7}"/>
              </a:ext>
            </a:extLst>
          </p:cNvPr>
          <p:cNvSpPr>
            <a:spLocks noGrp="1"/>
          </p:cNvSpPr>
          <p:nvPr>
            <p:ph idx="1"/>
          </p:nvPr>
        </p:nvSpPr>
        <p:spPr>
          <a:xfrm>
            <a:off x="821871" y="2626905"/>
            <a:ext cx="10515600" cy="4351338"/>
          </a:xfrm>
        </p:spPr>
        <p:txBody>
          <a:bodyPr/>
          <a:lstStyle/>
          <a:p>
            <a:r>
              <a:rPr lang="da-DK" dirty="0">
                <a:hlinkClick r:id="rId4"/>
              </a:rPr>
              <a:t>Tilbage til sport efter hjernerystelse.mp4 - DIF | Videoplatform</a:t>
            </a:r>
            <a:endParaRPr lang="da-DK" dirty="0"/>
          </a:p>
          <a:p>
            <a:endParaRPr lang="da-DK" dirty="0"/>
          </a:p>
        </p:txBody>
      </p:sp>
    </p:spTree>
    <p:extLst>
      <p:ext uri="{BB962C8B-B14F-4D97-AF65-F5344CB8AC3E}">
        <p14:creationId xmlns:p14="http://schemas.microsoft.com/office/powerpoint/2010/main" val="24905372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9DF3F99F-0853-4572-8A0B-C0EB30F6F62F}"/>
              </a:ext>
            </a:extLst>
          </p:cNvPr>
          <p:cNvPicPr>
            <a:picLocks noChangeAspect="1"/>
          </p:cNvPicPr>
          <p:nvPr/>
        </p:nvPicPr>
        <p:blipFill rotWithShape="1">
          <a:blip r:embed="rId3"/>
          <a:srcRect l="794"/>
          <a:stretch/>
        </p:blipFill>
        <p:spPr>
          <a:xfrm>
            <a:off x="1337187" y="68263"/>
            <a:ext cx="9594406" cy="6721475"/>
          </a:xfrm>
          <a:prstGeom prst="rect">
            <a:avLst/>
          </a:prstGeom>
          <a:noFill/>
        </p:spPr>
      </p:pic>
    </p:spTree>
    <p:extLst>
      <p:ext uri="{BB962C8B-B14F-4D97-AF65-F5344CB8AC3E}">
        <p14:creationId xmlns:p14="http://schemas.microsoft.com/office/powerpoint/2010/main" val="31017870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algn="ctr">
              <a:lnSpc>
                <a:spcPct val="200000"/>
              </a:lnSpc>
            </a:pPr>
            <a:r>
              <a:rPr lang="da-DK" sz="800" b="1" dirty="0">
                <a:solidFill>
                  <a:schemeClr val="bg1">
                    <a:lumMod val="85000"/>
                  </a:schemeClr>
                </a:solidFill>
                <a:latin typeface="Arial" panose="020B0604020202020204" pitchFamily="34" charset="0"/>
                <a:cs typeface="Arial" panose="020B0604020202020204" pitchFamily="34" charset="0"/>
              </a:rPr>
              <a:t>TEAM DANMARK</a:t>
            </a:r>
          </a:p>
        </p:txBody>
      </p:sp>
      <p:sp>
        <p:nvSpPr>
          <p:cNvPr id="2" name="Titel 1">
            <a:extLst>
              <a:ext uri="{FF2B5EF4-FFF2-40B4-BE49-F238E27FC236}">
                <a16:creationId xmlns:a16="http://schemas.microsoft.com/office/drawing/2014/main" id="{9B134088-87A9-49A7-9009-EBF708EF4FF0}"/>
              </a:ext>
            </a:extLst>
          </p:cNvPr>
          <p:cNvSpPr>
            <a:spLocks noGrp="1"/>
          </p:cNvSpPr>
          <p:nvPr>
            <p:ph type="title"/>
          </p:nvPr>
        </p:nvSpPr>
        <p:spPr/>
        <p:txBody>
          <a:bodyPr/>
          <a:lstStyle/>
          <a:p>
            <a:r>
              <a:rPr lang="da-DK" dirty="0">
                <a:solidFill>
                  <a:srgbClr val="DC2B4B"/>
                </a:solidFill>
                <a:latin typeface="Arial Black" panose="020B0A04020102020204" pitchFamily="34" charset="0"/>
              </a:rPr>
              <a:t>Akut skade - helingstider</a:t>
            </a:r>
          </a:p>
        </p:txBody>
      </p:sp>
      <p:sp>
        <p:nvSpPr>
          <p:cNvPr id="3" name="Pladsholder til indhold 2">
            <a:extLst>
              <a:ext uri="{FF2B5EF4-FFF2-40B4-BE49-F238E27FC236}">
                <a16:creationId xmlns:a16="http://schemas.microsoft.com/office/drawing/2014/main" id="{E5D08E1E-79D1-4F5D-B14E-623573AFE9B6}"/>
              </a:ext>
            </a:extLst>
          </p:cNvPr>
          <p:cNvSpPr>
            <a:spLocks noGrp="1"/>
          </p:cNvSpPr>
          <p:nvPr>
            <p:ph idx="1"/>
          </p:nvPr>
        </p:nvSpPr>
        <p:spPr>
          <a:xfrm>
            <a:off x="838200" y="3026003"/>
            <a:ext cx="6241610" cy="3150959"/>
          </a:xfrm>
        </p:spPr>
        <p:txBody>
          <a:bodyPr>
            <a:normAutofit/>
          </a:bodyPr>
          <a:lstStyle/>
          <a:p>
            <a:r>
              <a:rPr lang="da-DK" sz="2000" dirty="0"/>
              <a:t>Træningsømhed:				0-3 dage</a:t>
            </a:r>
          </a:p>
          <a:p>
            <a:r>
              <a:rPr lang="da-DK" sz="2000" dirty="0"/>
              <a:t>Muskelforstrækning:			Uger – måneder</a:t>
            </a:r>
          </a:p>
          <a:p>
            <a:r>
              <a:rPr lang="da-DK" sz="2000" dirty="0"/>
              <a:t>Ledbånd:					Uger – måneder</a:t>
            </a:r>
          </a:p>
          <a:p>
            <a:r>
              <a:rPr lang="da-DK" sz="2000" dirty="0"/>
              <a:t>Sene:						Måneder</a:t>
            </a:r>
          </a:p>
          <a:p>
            <a:r>
              <a:rPr lang="da-DK" sz="2000" dirty="0"/>
              <a:t>Knogle:						2-3 måneder</a:t>
            </a:r>
          </a:p>
          <a:p>
            <a:r>
              <a:rPr lang="da-DK" sz="2000" dirty="0"/>
              <a:t>Brusk:						Måneder-år</a:t>
            </a:r>
          </a:p>
        </p:txBody>
      </p:sp>
      <p:sp>
        <p:nvSpPr>
          <p:cNvPr id="4" name="Tekstfelt 3">
            <a:extLst>
              <a:ext uri="{FF2B5EF4-FFF2-40B4-BE49-F238E27FC236}">
                <a16:creationId xmlns:a16="http://schemas.microsoft.com/office/drawing/2014/main" id="{0117455A-67A4-4545-B547-A9CE1461BCE6}"/>
              </a:ext>
            </a:extLst>
          </p:cNvPr>
          <p:cNvSpPr txBox="1"/>
          <p:nvPr/>
        </p:nvSpPr>
        <p:spPr>
          <a:xfrm>
            <a:off x="838200" y="1574276"/>
            <a:ext cx="10515600" cy="954107"/>
          </a:xfrm>
          <a:prstGeom prst="rect">
            <a:avLst/>
          </a:prstGeom>
          <a:noFill/>
        </p:spPr>
        <p:txBody>
          <a:bodyPr wrap="square" rtlCol="0">
            <a:spAutoFit/>
          </a:bodyPr>
          <a:lstStyle/>
          <a:p>
            <a:pPr marL="0" indent="0">
              <a:buNone/>
            </a:pPr>
            <a:r>
              <a:rPr lang="da-DK" sz="2800" dirty="0"/>
              <a:t>Helingstider for forskellige strukturer i kroppen. </a:t>
            </a:r>
          </a:p>
          <a:p>
            <a:pPr marL="0" indent="0">
              <a:buNone/>
            </a:pPr>
            <a:r>
              <a:rPr lang="da-DK" sz="2800" dirty="0"/>
              <a:t>Tidsrammen afhænger dog også af skadens omfang</a:t>
            </a:r>
          </a:p>
        </p:txBody>
      </p:sp>
    </p:spTree>
    <p:extLst>
      <p:ext uri="{BB962C8B-B14F-4D97-AF65-F5344CB8AC3E}">
        <p14:creationId xmlns:p14="http://schemas.microsoft.com/office/powerpoint/2010/main" val="28059533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6EAEA34C-34F1-4E74-8226-AD019B22F236}"/>
              </a:ext>
            </a:extLst>
          </p:cNvPr>
          <p:cNvPicPr>
            <a:picLocks noChangeAspect="1"/>
          </p:cNvPicPr>
          <p:nvPr/>
        </p:nvPicPr>
        <p:blipFill>
          <a:blip r:embed="rId3"/>
          <a:stretch>
            <a:fillRect/>
          </a:stretch>
        </p:blipFill>
        <p:spPr>
          <a:xfrm>
            <a:off x="1260407" y="68263"/>
            <a:ext cx="9671186" cy="6721475"/>
          </a:xfrm>
          <a:prstGeom prst="rect">
            <a:avLst/>
          </a:prstGeom>
          <a:noFill/>
        </p:spPr>
      </p:pic>
    </p:spTree>
    <p:extLst>
      <p:ext uri="{BB962C8B-B14F-4D97-AF65-F5344CB8AC3E}">
        <p14:creationId xmlns:p14="http://schemas.microsoft.com/office/powerpoint/2010/main" val="3273623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algn="ctr">
              <a:lnSpc>
                <a:spcPct val="200000"/>
              </a:lnSpc>
            </a:pPr>
            <a:r>
              <a:rPr lang="da-DK" sz="800" b="1" dirty="0">
                <a:solidFill>
                  <a:schemeClr val="bg1">
                    <a:lumMod val="85000"/>
                  </a:schemeClr>
                </a:solidFill>
                <a:latin typeface="Arial" panose="020B0604020202020204" pitchFamily="34" charset="0"/>
                <a:cs typeface="Arial" panose="020B0604020202020204" pitchFamily="34" charset="0"/>
              </a:rPr>
              <a:t>TEAM DANMARK</a:t>
            </a:r>
          </a:p>
        </p:txBody>
      </p:sp>
      <p:sp>
        <p:nvSpPr>
          <p:cNvPr id="2" name="Titel 1">
            <a:extLst>
              <a:ext uri="{FF2B5EF4-FFF2-40B4-BE49-F238E27FC236}">
                <a16:creationId xmlns:a16="http://schemas.microsoft.com/office/drawing/2014/main" id="{CDBCEC6A-1509-46C5-A9F8-48BC3F9B084D}"/>
              </a:ext>
            </a:extLst>
          </p:cNvPr>
          <p:cNvSpPr>
            <a:spLocks noGrp="1"/>
          </p:cNvSpPr>
          <p:nvPr>
            <p:ph type="title"/>
          </p:nvPr>
        </p:nvSpPr>
        <p:spPr/>
        <p:txBody>
          <a:bodyPr/>
          <a:lstStyle/>
          <a:p>
            <a:r>
              <a:rPr lang="da-DK" dirty="0">
                <a:solidFill>
                  <a:srgbClr val="DC2B4B"/>
                </a:solidFill>
                <a:latin typeface="Arial Black" panose="020B0A04020102020204" pitchFamily="34" charset="0"/>
              </a:rPr>
              <a:t>TAKE </a:t>
            </a:r>
            <a:r>
              <a:rPr lang="da-DK">
                <a:solidFill>
                  <a:srgbClr val="DC2B4B"/>
                </a:solidFill>
                <a:latin typeface="Arial Black" panose="020B0A04020102020204" pitchFamily="34" charset="0"/>
              </a:rPr>
              <a:t>HOME MESSAGES</a:t>
            </a:r>
            <a:endParaRPr lang="da-DK" sz="2800" dirty="0">
              <a:solidFill>
                <a:srgbClr val="DC2B4B"/>
              </a:solidFill>
              <a:latin typeface="Arial Black" panose="020B0A04020102020204" pitchFamily="34" charset="0"/>
            </a:endParaRPr>
          </a:p>
        </p:txBody>
      </p:sp>
      <p:sp>
        <p:nvSpPr>
          <p:cNvPr id="3" name="Pladsholder til indhold 2">
            <a:extLst>
              <a:ext uri="{FF2B5EF4-FFF2-40B4-BE49-F238E27FC236}">
                <a16:creationId xmlns:a16="http://schemas.microsoft.com/office/drawing/2014/main" id="{BF77F625-84D1-4F00-B146-69EA68AD0AB7}"/>
              </a:ext>
            </a:extLst>
          </p:cNvPr>
          <p:cNvSpPr>
            <a:spLocks noGrp="1"/>
          </p:cNvSpPr>
          <p:nvPr>
            <p:ph idx="1"/>
          </p:nvPr>
        </p:nvSpPr>
        <p:spPr>
          <a:xfrm>
            <a:off x="838200" y="1371186"/>
            <a:ext cx="6204626" cy="4805777"/>
          </a:xfrm>
        </p:spPr>
        <p:txBody>
          <a:bodyPr/>
          <a:lstStyle/>
          <a:p>
            <a:endParaRPr lang="da-DK" dirty="0"/>
          </a:p>
          <a:p>
            <a:endParaRPr lang="da-DK" dirty="0"/>
          </a:p>
        </p:txBody>
      </p:sp>
      <p:pic>
        <p:nvPicPr>
          <p:cNvPr id="5" name="Billede 4" descr="Et billede, der indeholder person, rød, udendørs, bane&#10;&#10;Automatisk genereret beskrivelse">
            <a:extLst>
              <a:ext uri="{FF2B5EF4-FFF2-40B4-BE49-F238E27FC236}">
                <a16:creationId xmlns:a16="http://schemas.microsoft.com/office/drawing/2014/main" id="{1481D69F-44A7-4F57-AB00-E43FECBE22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5667" y="1371186"/>
            <a:ext cx="3889791" cy="4841592"/>
          </a:xfrm>
          <a:prstGeom prst="rect">
            <a:avLst/>
          </a:prstGeom>
        </p:spPr>
      </p:pic>
      <p:sp>
        <p:nvSpPr>
          <p:cNvPr id="7" name="Tekstfelt 6">
            <a:extLst>
              <a:ext uri="{FF2B5EF4-FFF2-40B4-BE49-F238E27FC236}">
                <a16:creationId xmlns:a16="http://schemas.microsoft.com/office/drawing/2014/main" id="{DAF50F57-B295-47C5-9B0E-BAA1B9E80A90}"/>
              </a:ext>
            </a:extLst>
          </p:cNvPr>
          <p:cNvSpPr txBox="1"/>
          <p:nvPr/>
        </p:nvSpPr>
        <p:spPr>
          <a:xfrm>
            <a:off x="838201" y="1468877"/>
            <a:ext cx="5817124" cy="4836389"/>
          </a:xfrm>
          <a:prstGeom prst="rect">
            <a:avLst/>
          </a:prstGeom>
          <a:noFill/>
        </p:spPr>
        <p:txBody>
          <a:bodyPr wrap="square" rtlCol="0">
            <a:spAutoFit/>
          </a:bodyPr>
          <a:lstStyle/>
          <a:p>
            <a:pPr marL="285750" indent="-285750">
              <a:lnSpc>
                <a:spcPct val="125000"/>
              </a:lnSpc>
              <a:buFont typeface="Arial" panose="020B0604020202020204" pitchFamily="34" charset="0"/>
              <a:buChar char="•"/>
            </a:pPr>
            <a:r>
              <a:rPr lang="da-DK" dirty="0">
                <a:latin typeface="Arial" panose="020B0604020202020204" pitchFamily="34" charset="0"/>
                <a:cs typeface="Arial" panose="020B0604020202020204" pitchFamily="34" charset="0"/>
              </a:rPr>
              <a:t>Begynd din genoptræning, så snart smerterne er mindsket og skaden tillader det</a:t>
            </a:r>
          </a:p>
          <a:p>
            <a:pPr marL="285750" indent="-285750">
              <a:lnSpc>
                <a:spcPct val="125000"/>
              </a:lnSpc>
              <a:buFont typeface="Arial" panose="020B0604020202020204" pitchFamily="34" charset="0"/>
              <a:buChar char="•"/>
            </a:pPr>
            <a:r>
              <a:rPr lang="da-DK" dirty="0">
                <a:latin typeface="Arial" panose="020B0604020202020204" pitchFamily="34" charset="0"/>
                <a:cs typeface="Arial" panose="020B0604020202020204" pitchFamily="34" charset="0"/>
              </a:rPr>
              <a:t>Du må ikke træne med smerte</a:t>
            </a:r>
          </a:p>
          <a:p>
            <a:pPr marL="285750" indent="-285750">
              <a:lnSpc>
                <a:spcPct val="125000"/>
              </a:lnSpc>
              <a:buFont typeface="Arial" panose="020B0604020202020204" pitchFamily="34" charset="0"/>
              <a:buChar char="•"/>
            </a:pPr>
            <a:r>
              <a:rPr lang="da-DK" dirty="0">
                <a:latin typeface="Arial" panose="020B0604020202020204" pitchFamily="34" charset="0"/>
                <a:cs typeface="Arial" panose="020B0604020202020204" pitchFamily="34" charset="0"/>
              </a:rPr>
              <a:t>Træn resten af kroppen, mens du er skadet – træn alternativt</a:t>
            </a:r>
          </a:p>
          <a:p>
            <a:pPr marL="285750" indent="-285750">
              <a:lnSpc>
                <a:spcPct val="125000"/>
              </a:lnSpc>
              <a:buFont typeface="Arial" panose="020B0604020202020204" pitchFamily="34" charset="0"/>
              <a:buChar char="•"/>
            </a:pPr>
            <a:r>
              <a:rPr lang="da-DK" dirty="0">
                <a:latin typeface="Arial" panose="020B0604020202020204" pitchFamily="34" charset="0"/>
                <a:cs typeface="Arial" panose="020B0604020202020204" pitchFamily="34" charset="0"/>
              </a:rPr>
              <a:t>Skadesforebyggende træning skal/kan være en del af din opvarmning og kan være med til at øge din performance</a:t>
            </a:r>
          </a:p>
          <a:p>
            <a:pPr marL="285750" indent="-285750">
              <a:lnSpc>
                <a:spcPct val="125000"/>
              </a:lnSpc>
              <a:buFont typeface="Arial" panose="020B0604020202020204" pitchFamily="34" charset="0"/>
              <a:buChar char="•"/>
            </a:pPr>
            <a:r>
              <a:rPr lang="da-DK" dirty="0">
                <a:latin typeface="Arial" panose="020B0604020202020204" pitchFamily="34" charset="0"/>
                <a:cs typeface="Arial" panose="020B0604020202020204" pitchFamily="34" charset="0"/>
              </a:rPr>
              <a:t>Træn varieret og gerne forskellige sportsgrene for at kroppen opnår forskellig belastning og motorisk udfordring</a:t>
            </a:r>
          </a:p>
          <a:p>
            <a:pPr marL="285750" indent="-285750">
              <a:lnSpc>
                <a:spcPct val="125000"/>
              </a:lnSpc>
              <a:buFont typeface="Arial" panose="020B0604020202020204" pitchFamily="34" charset="0"/>
              <a:buChar char="•"/>
            </a:pPr>
            <a:r>
              <a:rPr lang="da-DK" dirty="0">
                <a:latin typeface="Arial" panose="020B0604020202020204" pitchFamily="34" charset="0"/>
                <a:cs typeface="Arial" panose="020B0604020202020204" pitchFamily="34" charset="0"/>
              </a:rPr>
              <a:t>Fokusér på din restitution – genopladning og kost</a:t>
            </a:r>
          </a:p>
          <a:p>
            <a:pPr marL="285750" indent="-285750">
              <a:lnSpc>
                <a:spcPct val="125000"/>
              </a:lnSpc>
              <a:buFont typeface="Arial" panose="020B0604020202020204" pitchFamily="34" charset="0"/>
              <a:buChar char="•"/>
            </a:pPr>
            <a:r>
              <a:rPr lang="da-DK" dirty="0">
                <a:latin typeface="Arial" panose="020B0604020202020204" pitchFamily="34" charset="0"/>
                <a:cs typeface="Arial" panose="020B0604020202020204" pitchFamily="34" charset="0"/>
              </a:rPr>
              <a:t>Hjernerystelse – kom tilbage til skole før sport</a:t>
            </a:r>
          </a:p>
          <a:p>
            <a:pPr>
              <a:lnSpc>
                <a:spcPct val="125000"/>
              </a:lnSpc>
            </a:pPr>
            <a:endParaRPr lang="da-DK"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130947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5AE1781-E696-A24E-BFBE-FDDA45A14E2F}"/>
              </a:ext>
            </a:extLst>
          </p:cNvPr>
          <p:cNvSpPr txBox="1"/>
          <p:nvPr/>
        </p:nvSpPr>
        <p:spPr>
          <a:xfrm>
            <a:off x="1697187" y="2475140"/>
            <a:ext cx="7561113" cy="3785652"/>
          </a:xfrm>
          <a:prstGeom prst="rect">
            <a:avLst/>
          </a:prstGeom>
          <a:noFill/>
        </p:spPr>
        <p:txBody>
          <a:bodyPr wrap="square" lIns="108000" rtlCol="0">
            <a:spAutoFit/>
          </a:bodyPr>
          <a:lstStyle/>
          <a:p>
            <a:r>
              <a:rPr lang="da-DK" sz="12000" b="1" spc="300" dirty="0">
                <a:solidFill>
                  <a:schemeClr val="bg1"/>
                </a:solidFill>
                <a:effectLst>
                  <a:outerShdw blurRad="38100" dist="25400" dir="2700000" algn="tl" rotWithShape="0">
                    <a:prstClr val="black">
                      <a:alpha val="40000"/>
                    </a:prstClr>
                  </a:outerShdw>
                </a:effectLst>
                <a:latin typeface="Arial" panose="020B0604020202020204" pitchFamily="34" charset="0"/>
                <a:cs typeface="Arial" panose="020B0604020202020204" pitchFamily="34" charset="0"/>
              </a:rPr>
              <a:t>Tak for</a:t>
            </a:r>
          </a:p>
          <a:p>
            <a:r>
              <a:rPr lang="da-DK" sz="12000" b="1" spc="300" dirty="0">
                <a:solidFill>
                  <a:schemeClr val="bg1"/>
                </a:solidFill>
                <a:effectLst>
                  <a:outerShdw blurRad="38100" dist="25400" dir="2700000" algn="tl" rotWithShape="0">
                    <a:prstClr val="black">
                      <a:alpha val="40000"/>
                    </a:prstClr>
                  </a:outerShdw>
                </a:effectLst>
                <a:latin typeface="Arial" panose="020B0604020202020204" pitchFamily="34" charset="0"/>
                <a:cs typeface="Arial" panose="020B0604020202020204" pitchFamily="34" charset="0"/>
              </a:rPr>
              <a:t>i dag</a:t>
            </a:r>
          </a:p>
        </p:txBody>
      </p:sp>
    </p:spTree>
    <p:extLst>
      <p:ext uri="{BB962C8B-B14F-4D97-AF65-F5344CB8AC3E}">
        <p14:creationId xmlns:p14="http://schemas.microsoft.com/office/powerpoint/2010/main" val="35106162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algn="ctr">
              <a:lnSpc>
                <a:spcPct val="200000"/>
              </a:lnSpc>
            </a:pPr>
            <a:r>
              <a:rPr lang="da-DK" sz="800" b="1" dirty="0">
                <a:solidFill>
                  <a:schemeClr val="bg1">
                    <a:lumMod val="85000"/>
                  </a:schemeClr>
                </a:solidFill>
                <a:latin typeface="Arial" panose="020B0604020202020204" pitchFamily="34" charset="0"/>
                <a:cs typeface="Arial" panose="020B0604020202020204" pitchFamily="34" charset="0"/>
              </a:rPr>
              <a:t>TEAM DANMARK</a:t>
            </a:r>
          </a:p>
        </p:txBody>
      </p:sp>
      <p:sp>
        <p:nvSpPr>
          <p:cNvPr id="2" name="Titel 1">
            <a:extLst>
              <a:ext uri="{FF2B5EF4-FFF2-40B4-BE49-F238E27FC236}">
                <a16:creationId xmlns:a16="http://schemas.microsoft.com/office/drawing/2014/main" id="{9B134088-87A9-49A7-9009-EBF708EF4FF0}"/>
              </a:ext>
            </a:extLst>
          </p:cNvPr>
          <p:cNvSpPr>
            <a:spLocks noGrp="1"/>
          </p:cNvSpPr>
          <p:nvPr>
            <p:ph type="title"/>
          </p:nvPr>
        </p:nvSpPr>
        <p:spPr/>
        <p:txBody>
          <a:bodyPr/>
          <a:lstStyle/>
          <a:p>
            <a:r>
              <a:rPr lang="da-DK" dirty="0">
                <a:solidFill>
                  <a:srgbClr val="DC2B4B"/>
                </a:solidFill>
                <a:latin typeface="Arial Black" panose="020B0A04020102020204" pitchFamily="34" charset="0"/>
              </a:rPr>
              <a:t>Akut skade - helingstider</a:t>
            </a:r>
          </a:p>
        </p:txBody>
      </p:sp>
      <p:sp>
        <p:nvSpPr>
          <p:cNvPr id="3" name="Pladsholder til indhold 2">
            <a:extLst>
              <a:ext uri="{FF2B5EF4-FFF2-40B4-BE49-F238E27FC236}">
                <a16:creationId xmlns:a16="http://schemas.microsoft.com/office/drawing/2014/main" id="{E5D08E1E-79D1-4F5D-B14E-623573AFE9B6}"/>
              </a:ext>
            </a:extLst>
          </p:cNvPr>
          <p:cNvSpPr>
            <a:spLocks noGrp="1"/>
          </p:cNvSpPr>
          <p:nvPr>
            <p:ph idx="1"/>
          </p:nvPr>
        </p:nvSpPr>
        <p:spPr>
          <a:xfrm>
            <a:off x="838200" y="2305319"/>
            <a:ext cx="10515600" cy="3150959"/>
          </a:xfrm>
        </p:spPr>
        <p:txBody>
          <a:bodyPr>
            <a:normAutofit/>
          </a:bodyPr>
          <a:lstStyle/>
          <a:p>
            <a:r>
              <a:rPr lang="da-DK" sz="2000" dirty="0"/>
              <a:t>Forreste korsbåndsskade: ofte 12 måneder før du er tilbage til sport</a:t>
            </a:r>
          </a:p>
          <a:p>
            <a:r>
              <a:rPr lang="da-DK" sz="2000" dirty="0"/>
              <a:t>Ankelforstuvning: afhængig af skadens omfang, vil man ofte være tilbage imellem 2-4 uger og 2 måneder</a:t>
            </a:r>
          </a:p>
          <a:p>
            <a:r>
              <a:rPr lang="da-DK" sz="2000" dirty="0"/>
              <a:t>Fraktur: ofte vil man være i gips i 6 uger og derefter skal man genvinde mobilitet og styrke i det skadede område</a:t>
            </a:r>
          </a:p>
          <a:p>
            <a:r>
              <a:rPr lang="da-DK" sz="2000" dirty="0"/>
              <a:t>Fiberskade: afhængig af skades omfang kan man være ude imellem 3 uger og +3 mdr.</a:t>
            </a:r>
          </a:p>
        </p:txBody>
      </p:sp>
      <p:sp>
        <p:nvSpPr>
          <p:cNvPr id="4" name="Tekstfelt 3">
            <a:extLst>
              <a:ext uri="{FF2B5EF4-FFF2-40B4-BE49-F238E27FC236}">
                <a16:creationId xmlns:a16="http://schemas.microsoft.com/office/drawing/2014/main" id="{0117455A-67A4-4545-B547-A9CE1461BCE6}"/>
              </a:ext>
            </a:extLst>
          </p:cNvPr>
          <p:cNvSpPr txBox="1"/>
          <p:nvPr/>
        </p:nvSpPr>
        <p:spPr>
          <a:xfrm>
            <a:off x="838200" y="1574276"/>
            <a:ext cx="10515600" cy="523220"/>
          </a:xfrm>
          <a:prstGeom prst="rect">
            <a:avLst/>
          </a:prstGeom>
          <a:noFill/>
        </p:spPr>
        <p:txBody>
          <a:bodyPr wrap="square" rtlCol="0">
            <a:spAutoFit/>
          </a:bodyPr>
          <a:lstStyle/>
          <a:p>
            <a:pPr marL="0" indent="0">
              <a:buNone/>
            </a:pPr>
            <a:r>
              <a:rPr lang="da-DK" sz="2800" dirty="0"/>
              <a:t>Eksempler på helingstider relateret til skader</a:t>
            </a:r>
          </a:p>
        </p:txBody>
      </p:sp>
    </p:spTree>
    <p:extLst>
      <p:ext uri="{BB962C8B-B14F-4D97-AF65-F5344CB8AC3E}">
        <p14:creationId xmlns:p14="http://schemas.microsoft.com/office/powerpoint/2010/main" val="18149616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da-DK" sz="800" b="1" i="0" u="none" strike="noStrike" kern="1200" cap="none" spc="0" normalizeH="0" baseline="0" noProof="0" dirty="0">
                <a:ln>
                  <a:noFill/>
                </a:ln>
                <a:solidFill>
                  <a:prstClr val="white">
                    <a:lumMod val="85000"/>
                  </a:prstClr>
                </a:solidFill>
                <a:effectLst/>
                <a:uLnTx/>
                <a:uFillTx/>
                <a:latin typeface="Arial" panose="020B0604020202020204" pitchFamily="34" charset="0"/>
                <a:ea typeface="+mn-ea"/>
                <a:cs typeface="Arial" panose="020B0604020202020204" pitchFamily="34" charset="0"/>
              </a:rPr>
              <a:t>TEAM DANMARK</a:t>
            </a:r>
          </a:p>
        </p:txBody>
      </p:sp>
      <p:sp>
        <p:nvSpPr>
          <p:cNvPr id="2" name="Titel 1">
            <a:extLst>
              <a:ext uri="{FF2B5EF4-FFF2-40B4-BE49-F238E27FC236}">
                <a16:creationId xmlns:a16="http://schemas.microsoft.com/office/drawing/2014/main" id="{1A3CBEC0-AB74-4D49-A9E9-B87EC5E8959B}"/>
              </a:ext>
            </a:extLst>
          </p:cNvPr>
          <p:cNvSpPr>
            <a:spLocks noGrp="1"/>
          </p:cNvSpPr>
          <p:nvPr>
            <p:ph type="title"/>
          </p:nvPr>
        </p:nvSpPr>
        <p:spPr/>
        <p:txBody>
          <a:bodyPr/>
          <a:lstStyle/>
          <a:p>
            <a:r>
              <a:rPr lang="da-DK" b="1" dirty="0">
                <a:solidFill>
                  <a:srgbClr val="DC2B4B"/>
                </a:solidFill>
                <a:latin typeface="Arial Black" panose="020B0A04020102020204" pitchFamily="34" charset="0"/>
              </a:rPr>
              <a:t>Akut behandling</a:t>
            </a:r>
          </a:p>
        </p:txBody>
      </p:sp>
      <p:pic>
        <p:nvPicPr>
          <p:cNvPr id="7" name="Billede 6">
            <a:extLst>
              <a:ext uri="{FF2B5EF4-FFF2-40B4-BE49-F238E27FC236}">
                <a16:creationId xmlns:a16="http://schemas.microsoft.com/office/drawing/2014/main" id="{E3276B49-E540-28B8-4261-BE122A3858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7228" y="2127522"/>
            <a:ext cx="10680959" cy="3600000"/>
          </a:xfrm>
          <a:prstGeom prst="rect">
            <a:avLst/>
          </a:prstGeom>
        </p:spPr>
      </p:pic>
    </p:spTree>
    <p:extLst>
      <p:ext uri="{BB962C8B-B14F-4D97-AF65-F5344CB8AC3E}">
        <p14:creationId xmlns:p14="http://schemas.microsoft.com/office/powerpoint/2010/main" val="17000790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algn="ctr">
              <a:lnSpc>
                <a:spcPct val="200000"/>
              </a:lnSpc>
            </a:pPr>
            <a:r>
              <a:rPr lang="da-DK" sz="800" b="1" dirty="0">
                <a:solidFill>
                  <a:schemeClr val="bg1">
                    <a:lumMod val="85000"/>
                  </a:schemeClr>
                </a:solidFill>
                <a:latin typeface="Arial" panose="020B0604020202020204" pitchFamily="34" charset="0"/>
                <a:cs typeface="Arial" panose="020B0604020202020204" pitchFamily="34" charset="0"/>
              </a:rPr>
              <a:t>TEAM DANMARK</a:t>
            </a:r>
          </a:p>
        </p:txBody>
      </p:sp>
      <p:sp>
        <p:nvSpPr>
          <p:cNvPr id="2" name="Titel 1">
            <a:extLst>
              <a:ext uri="{FF2B5EF4-FFF2-40B4-BE49-F238E27FC236}">
                <a16:creationId xmlns:a16="http://schemas.microsoft.com/office/drawing/2014/main" id="{9B134088-87A9-49A7-9009-EBF708EF4FF0}"/>
              </a:ext>
            </a:extLst>
          </p:cNvPr>
          <p:cNvSpPr>
            <a:spLocks noGrp="1"/>
          </p:cNvSpPr>
          <p:nvPr>
            <p:ph type="title"/>
          </p:nvPr>
        </p:nvSpPr>
        <p:spPr/>
        <p:txBody>
          <a:bodyPr/>
          <a:lstStyle/>
          <a:p>
            <a:r>
              <a:rPr lang="da-DK" dirty="0">
                <a:solidFill>
                  <a:srgbClr val="DC2B4B"/>
                </a:solidFill>
                <a:latin typeface="Arial Black" panose="020B0A04020102020204" pitchFamily="34" charset="0"/>
              </a:rPr>
              <a:t>Akut skade – genoptræning</a:t>
            </a:r>
          </a:p>
        </p:txBody>
      </p:sp>
      <p:sp>
        <p:nvSpPr>
          <p:cNvPr id="3" name="Pladsholder til indhold 2">
            <a:extLst>
              <a:ext uri="{FF2B5EF4-FFF2-40B4-BE49-F238E27FC236}">
                <a16:creationId xmlns:a16="http://schemas.microsoft.com/office/drawing/2014/main" id="{E5D08E1E-79D1-4F5D-B14E-623573AFE9B6}"/>
              </a:ext>
            </a:extLst>
          </p:cNvPr>
          <p:cNvSpPr>
            <a:spLocks noGrp="1"/>
          </p:cNvSpPr>
          <p:nvPr>
            <p:ph idx="1"/>
          </p:nvPr>
        </p:nvSpPr>
        <p:spPr>
          <a:xfrm>
            <a:off x="838200" y="1825625"/>
            <a:ext cx="10027024" cy="4351338"/>
          </a:xfrm>
        </p:spPr>
        <p:txBody>
          <a:bodyPr>
            <a:normAutofit/>
          </a:bodyPr>
          <a:lstStyle/>
          <a:p>
            <a:r>
              <a:rPr lang="da-DK" sz="2400" dirty="0"/>
              <a:t>Begynd din genoptræning, så snart smerterne er mindsket og skaden tillader det</a:t>
            </a:r>
          </a:p>
          <a:p>
            <a:r>
              <a:rPr lang="da-DK" sz="2400" dirty="0"/>
              <a:t>Forsigtige bevægelser og øvelser med tilpas belastning fremmer helingsprocessen og sørger for, at du hurtigere bliver klar til at genoptræne den skadede kropsdel</a:t>
            </a:r>
          </a:p>
          <a:p>
            <a:r>
              <a:rPr lang="da-DK" sz="2400" dirty="0"/>
              <a:t>Er der smerte og hævelse, skal dette respekteres inden belastningen øges.</a:t>
            </a:r>
          </a:p>
          <a:p>
            <a:r>
              <a:rPr lang="da-DK" sz="2400" dirty="0"/>
              <a:t>Sørg for at træne de områder af kroppen, som ikke er skadet</a:t>
            </a:r>
          </a:p>
        </p:txBody>
      </p:sp>
    </p:spTree>
    <p:extLst>
      <p:ext uri="{BB962C8B-B14F-4D97-AF65-F5344CB8AC3E}">
        <p14:creationId xmlns:p14="http://schemas.microsoft.com/office/powerpoint/2010/main" val="9550928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algn="ctr">
              <a:lnSpc>
                <a:spcPct val="200000"/>
              </a:lnSpc>
            </a:pPr>
            <a:r>
              <a:rPr lang="da-DK" sz="800" b="1" dirty="0">
                <a:solidFill>
                  <a:schemeClr val="bg1">
                    <a:lumMod val="85000"/>
                  </a:schemeClr>
                </a:solidFill>
                <a:latin typeface="Arial" panose="020B0604020202020204" pitchFamily="34" charset="0"/>
                <a:cs typeface="Arial" panose="020B0604020202020204" pitchFamily="34" charset="0"/>
              </a:rPr>
              <a:t>TEAM DANMARK</a:t>
            </a:r>
          </a:p>
        </p:txBody>
      </p:sp>
      <p:sp>
        <p:nvSpPr>
          <p:cNvPr id="2" name="Titel 1">
            <a:extLst>
              <a:ext uri="{FF2B5EF4-FFF2-40B4-BE49-F238E27FC236}">
                <a16:creationId xmlns:a16="http://schemas.microsoft.com/office/drawing/2014/main" id="{9B134088-87A9-49A7-9009-EBF708EF4FF0}"/>
              </a:ext>
            </a:extLst>
          </p:cNvPr>
          <p:cNvSpPr>
            <a:spLocks noGrp="1"/>
          </p:cNvSpPr>
          <p:nvPr>
            <p:ph type="title"/>
          </p:nvPr>
        </p:nvSpPr>
        <p:spPr>
          <a:xfrm>
            <a:off x="640976" y="582989"/>
            <a:ext cx="8722259" cy="1325563"/>
          </a:xfrm>
        </p:spPr>
        <p:txBody>
          <a:bodyPr>
            <a:normAutofit fontScale="90000"/>
          </a:bodyPr>
          <a:lstStyle/>
          <a:p>
            <a:r>
              <a:rPr lang="da-DK" dirty="0">
                <a:solidFill>
                  <a:srgbClr val="DC2B4B"/>
                </a:solidFill>
                <a:latin typeface="Arial Black" panose="020B0A04020102020204" pitchFamily="34" charset="0"/>
              </a:rPr>
              <a:t>Akut skade – tilbage til sport</a:t>
            </a:r>
          </a:p>
        </p:txBody>
      </p:sp>
      <p:pic>
        <p:nvPicPr>
          <p:cNvPr id="5" name="Billede 4">
            <a:extLst>
              <a:ext uri="{FF2B5EF4-FFF2-40B4-BE49-F238E27FC236}">
                <a16:creationId xmlns:a16="http://schemas.microsoft.com/office/drawing/2014/main" id="{5EA2DCB6-2107-7DBF-93CA-4346027159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9325" y="503892"/>
            <a:ext cx="8653350" cy="6120000"/>
          </a:xfrm>
          <a:prstGeom prst="rect">
            <a:avLst/>
          </a:prstGeom>
        </p:spPr>
      </p:pic>
    </p:spTree>
    <p:extLst>
      <p:ext uri="{BB962C8B-B14F-4D97-AF65-F5344CB8AC3E}">
        <p14:creationId xmlns:p14="http://schemas.microsoft.com/office/powerpoint/2010/main" val="3475620731"/>
      </p:ext>
    </p:extLst>
  </p:cSld>
  <p:clrMapOvr>
    <a:masterClrMapping/>
  </p:clrMapOvr>
</p:sld>
</file>

<file path=ppt/theme/theme1.xml><?xml version="1.0" encoding="utf-8"?>
<a:theme xmlns:a="http://schemas.openxmlformats.org/drawingml/2006/main" name="Kontor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30fd8fb3-0b55-40c5-8c15-3a3ad201fdd3">
      <UserInfo>
        <DisplayName>Peter Jensen</DisplayName>
        <AccountId>80</AccountId>
        <AccountType/>
      </UserInfo>
      <UserInfo>
        <DisplayName>Marlene Søby Vestergaard</DisplayName>
        <AccountId>27</AccountId>
        <AccountType/>
      </UserInfo>
    </SharedWithUsers>
    <TaxCatchAll xmlns="30fd8fb3-0b55-40c5-8c15-3a3ad201fdd3" xsi:nil="true"/>
    <lcf76f155ced4ddcb4097134ff3c332f xmlns="20741a84-6104-4cdc-8c70-eca0c2de1303">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73F81804712514682CCE7452CD89431" ma:contentTypeVersion="16" ma:contentTypeDescription="Create a new document." ma:contentTypeScope="" ma:versionID="db36af9f6c8319aa1f7ecd892fc21079">
  <xsd:schema xmlns:xsd="http://www.w3.org/2001/XMLSchema" xmlns:xs="http://www.w3.org/2001/XMLSchema" xmlns:p="http://schemas.microsoft.com/office/2006/metadata/properties" xmlns:ns2="20741a84-6104-4cdc-8c70-eca0c2de1303" xmlns:ns3="30fd8fb3-0b55-40c5-8c15-3a3ad201fdd3" targetNamespace="http://schemas.microsoft.com/office/2006/metadata/properties" ma:root="true" ma:fieldsID="3863dda063b9189f2fe2d368ec2cdc85" ns2:_="" ns3:_="">
    <xsd:import namespace="20741a84-6104-4cdc-8c70-eca0c2de1303"/>
    <xsd:import namespace="30fd8fb3-0b55-40c5-8c15-3a3ad201fdd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741a84-6104-4cdc-8c70-eca0c2de13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Location" ma:index="12" nillable="true" ma:displayName="Location"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d20f0dd-e1f0-4e77-8298-b8f9fd38713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0fd8fb3-0b55-40c5-8c15-3a3ad201fdd3"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797c4700-08ce-440f-b646-854beea9609e}" ma:internalName="TaxCatchAll" ma:showField="CatchAllData" ma:web="30fd8fb3-0b55-40c5-8c15-3a3ad201fdd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A77AE41-9A36-4903-BF1A-82717B13BD99}">
  <ds:schemaRefs>
    <ds:schemaRef ds:uri="http://purl.org/dc/terms/"/>
    <ds:schemaRef ds:uri="http://purl.org/dc/dcmitype/"/>
    <ds:schemaRef ds:uri="http://schemas.openxmlformats.org/package/2006/metadata/core-properties"/>
    <ds:schemaRef ds:uri="http://schemas.microsoft.com/office/2006/documentManagement/types"/>
    <ds:schemaRef ds:uri="http://purl.org/dc/elements/1.1/"/>
    <ds:schemaRef ds:uri="http://schemas.microsoft.com/office/2006/metadata/properties"/>
    <ds:schemaRef ds:uri="20741a84-6104-4cdc-8c70-eca0c2de1303"/>
    <ds:schemaRef ds:uri="http://schemas.microsoft.com/office/infopath/2007/PartnerControls"/>
    <ds:schemaRef ds:uri="30fd8fb3-0b55-40c5-8c15-3a3ad201fdd3"/>
    <ds:schemaRef ds:uri="http://www.w3.org/XML/1998/namespace"/>
  </ds:schemaRefs>
</ds:datastoreItem>
</file>

<file path=customXml/itemProps2.xml><?xml version="1.0" encoding="utf-8"?>
<ds:datastoreItem xmlns:ds="http://schemas.openxmlformats.org/officeDocument/2006/customXml" ds:itemID="{BA2346F2-E908-4673-8FB6-6B6E89F9CD3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0741a84-6104-4cdc-8c70-eca0c2de1303"/>
    <ds:schemaRef ds:uri="30fd8fb3-0b55-40c5-8c15-3a3ad201fdd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3A8E6CE-32DC-4443-886E-D1C151977CE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38813</TotalTime>
  <Words>4887</Words>
  <Application>Microsoft Office PowerPoint</Application>
  <PresentationFormat>Widescreen</PresentationFormat>
  <Paragraphs>460</Paragraphs>
  <Slides>52</Slides>
  <Notes>52</Notes>
  <HiddenSlides>1</HiddenSlides>
  <MMClips>0</MMClips>
  <ScaleCrop>false</ScaleCrop>
  <HeadingPairs>
    <vt:vector size="6" baseType="variant">
      <vt:variant>
        <vt:lpstr>Benyttede skrifttyper</vt:lpstr>
      </vt:variant>
      <vt:variant>
        <vt:i4>5</vt:i4>
      </vt:variant>
      <vt:variant>
        <vt:lpstr>Tema</vt:lpstr>
      </vt:variant>
      <vt:variant>
        <vt:i4>1</vt:i4>
      </vt:variant>
      <vt:variant>
        <vt:lpstr>Slidetitler</vt:lpstr>
      </vt:variant>
      <vt:variant>
        <vt:i4>52</vt:i4>
      </vt:variant>
    </vt:vector>
  </HeadingPairs>
  <TitlesOfParts>
    <vt:vector size="58" baseType="lpstr">
      <vt:lpstr>AktivGrotesk</vt:lpstr>
      <vt:lpstr>Arial</vt:lpstr>
      <vt:lpstr>Arial Black</vt:lpstr>
      <vt:lpstr>Calibri</vt:lpstr>
      <vt:lpstr>Symbol</vt:lpstr>
      <vt:lpstr>Kontortema</vt:lpstr>
      <vt:lpstr>PowerPoint-præsentation</vt:lpstr>
      <vt:lpstr>Læringsmål 8. klassetrin</vt:lpstr>
      <vt:lpstr>PowerPoint-præsentation</vt:lpstr>
      <vt:lpstr>Akut skade</vt:lpstr>
      <vt:lpstr>Akut skade - helingstider</vt:lpstr>
      <vt:lpstr>Akut skade - helingstider</vt:lpstr>
      <vt:lpstr>Akut behandling</vt:lpstr>
      <vt:lpstr>Akut skade – genoptræning</vt:lpstr>
      <vt:lpstr>Akut skade – tilbage til sport</vt:lpstr>
      <vt:lpstr>PowerPoint-præsentation</vt:lpstr>
      <vt:lpstr>PowerPoint-præsentation</vt:lpstr>
      <vt:lpstr>Overbelastningsskade</vt:lpstr>
      <vt:lpstr>Overbelastningsskade</vt:lpstr>
      <vt:lpstr>Overbelastningsskade –  behandling</vt:lpstr>
      <vt:lpstr>Overbelastningsskade - behandling</vt:lpstr>
      <vt:lpstr>Overbelastningsskade –  behandling</vt:lpstr>
      <vt:lpstr>Overbelastningsskade –  behandling</vt:lpstr>
      <vt:lpstr>Smerte og genoptræning</vt:lpstr>
      <vt:lpstr>PowerPoint-præsentation</vt:lpstr>
      <vt:lpstr>Return to sport</vt:lpstr>
      <vt:lpstr>PowerPoint-præsentation</vt:lpstr>
      <vt:lpstr>Skadesforebyggende træning</vt:lpstr>
      <vt:lpstr>Skadesforebyggende træning</vt:lpstr>
      <vt:lpstr>Skadesforebyggende træning</vt:lpstr>
      <vt:lpstr>PowerPoint-præsentation</vt:lpstr>
      <vt:lpstr>Skadesforebyggende træning</vt:lpstr>
      <vt:lpstr>PowerPoint-præsentation</vt:lpstr>
      <vt:lpstr>Skadesforebyggende træning</vt:lpstr>
      <vt:lpstr>PowerPoint-præsentation</vt:lpstr>
      <vt:lpstr>Træningsbelastning</vt:lpstr>
      <vt:lpstr>Træningsbelastning</vt:lpstr>
      <vt:lpstr>PowerPoint-præsentation</vt:lpstr>
      <vt:lpstr>Restitution</vt:lpstr>
      <vt:lpstr>PowerPoint-præsentation</vt:lpstr>
      <vt:lpstr>PowerPoint-præsentation</vt:lpstr>
      <vt:lpstr>PowerPoint-præsentation</vt:lpstr>
      <vt:lpstr>PowerPoint-præsentation</vt:lpstr>
      <vt:lpstr>PowerPoint-præsentation</vt:lpstr>
      <vt:lpstr>Op- og nedvarmning   Pre-hab/skadesforebyggende</vt:lpstr>
      <vt:lpstr>Opvarmning</vt:lpstr>
      <vt:lpstr>Opvarmning</vt:lpstr>
      <vt:lpstr>Nedvarmning</vt:lpstr>
      <vt:lpstr>Pre-hab/skadesforebyggende</vt:lpstr>
      <vt:lpstr>PowerPoint-præsentation</vt:lpstr>
      <vt:lpstr>PowerPoint-præsentation</vt:lpstr>
      <vt:lpstr>Hjernerystelse </vt:lpstr>
      <vt:lpstr>Hjernerystelse – tilbage til skole og sport</vt:lpstr>
      <vt:lpstr>Hjernerystelse – tilbage til skole og sport</vt:lpstr>
      <vt:lpstr>PowerPoint-præsentation</vt:lpstr>
      <vt:lpstr>PowerPoint-præsentation</vt:lpstr>
      <vt:lpstr>TAKE HOME MESSAGES</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Marlene Søby Vestergaard</dc:creator>
  <cp:lastModifiedBy>Mads Sejerøe Jørgensen</cp:lastModifiedBy>
  <cp:revision>6</cp:revision>
  <cp:lastPrinted>2022-02-21T16:14:06Z</cp:lastPrinted>
  <dcterms:created xsi:type="dcterms:W3CDTF">2021-10-28T08:19:46Z</dcterms:created>
  <dcterms:modified xsi:type="dcterms:W3CDTF">2022-10-04T09:15:34Z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0x010100473F81804712514682CCE7452CD89431</vt:lpwstr>
  </property>
  <property fmtid="{D5CDD505-2E9C-101B-9397-08002B2CF9AE}" pid="3" name="MediaServiceImageTags">
    <vt:lpwstr/>
  </property>
</Properties>
</file>