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395" r:id="rId5"/>
    <p:sldId id="399" r:id="rId6"/>
    <p:sldId id="427" r:id="rId7"/>
    <p:sldId id="404" r:id="rId8"/>
    <p:sldId id="421" r:id="rId9"/>
    <p:sldId id="412" r:id="rId10"/>
    <p:sldId id="425" r:id="rId11"/>
    <p:sldId id="422" r:id="rId12"/>
    <p:sldId id="426" r:id="rId13"/>
    <p:sldId id="413" r:id="rId14"/>
    <p:sldId id="415" r:id="rId15"/>
    <p:sldId id="416" r:id="rId16"/>
    <p:sldId id="417" r:id="rId17"/>
    <p:sldId id="418" r:id="rId18"/>
    <p:sldId id="420" r:id="rId19"/>
    <p:sldId id="258" r:id="rId2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orsider" id="{43035885-A89A-4CEC-9BD5-085964B8C533}">
          <p14:sldIdLst>
            <p14:sldId id="395"/>
            <p14:sldId id="399"/>
            <p14:sldId id="427"/>
            <p14:sldId id="404"/>
            <p14:sldId id="421"/>
            <p14:sldId id="412"/>
            <p14:sldId id="425"/>
            <p14:sldId id="422"/>
            <p14:sldId id="426"/>
            <p14:sldId id="413"/>
            <p14:sldId id="415"/>
            <p14:sldId id="416"/>
            <p14:sldId id="417"/>
            <p14:sldId id="418"/>
            <p14:sldId id="420"/>
          </p14:sldIdLst>
        </p14:section>
        <p14:section name="Indledning" id="{F73E8C2F-FEBF-4E60-B4BD-A4F21147818C}">
          <p14:sldIdLst>
            <p14:sldId id="258"/>
          </p14:sldIdLst>
        </p14:section>
        <p14:section name="Indholds-slides (midte)" id="{2A709F57-4A35-42A0-B051-8D15036E3E2C}">
          <p14:sldIdLst/>
        </p14:section>
        <p14:section name="Statements" id="{3D3B64CA-98EE-4347-9F46-6C74BE2B7D8E}">
          <p14:sldIdLst/>
        </p14:section>
        <p14:section name="Afslutning" id="{CB44DA8A-4400-4EF5-9539-D25C8C594E9E}">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2F48"/>
    <a:srgbClr val="E7334B"/>
    <a:srgbClr val="DC3047"/>
    <a:srgbClr val="17253E"/>
    <a:srgbClr val="DC2B4B"/>
    <a:srgbClr val="CF2D48"/>
    <a:srgbClr val="F3F3F3"/>
    <a:srgbClr val="C7C7C7"/>
    <a:srgbClr val="BF9963"/>
    <a:srgbClr val="1622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DFB87A-C6C9-4D73-999F-50C92D546FD1}" v="33" dt="2024-06-11T19:17:45.149"/>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40" autoAdjust="0"/>
  </p:normalViewPr>
  <p:slideViewPr>
    <p:cSldViewPr snapToGrid="0">
      <p:cViewPr varScale="1">
        <p:scale>
          <a:sx n="104" d="100"/>
          <a:sy n="104" d="100"/>
        </p:scale>
        <p:origin x="83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a Teller" userId="ebb37f47-73c1-4af2-8118-85d3a5949150" providerId="ADAL" clId="{41DFB87A-C6C9-4D73-999F-50C92D546FD1}"/>
    <pc:docChg chg="undo custSel addSld delSld modSld sldOrd modSection">
      <pc:chgData name="Christina Teller" userId="ebb37f47-73c1-4af2-8118-85d3a5949150" providerId="ADAL" clId="{41DFB87A-C6C9-4D73-999F-50C92D546FD1}" dt="2024-06-11T19:18:39.368" v="1335" actId="14100"/>
      <pc:docMkLst>
        <pc:docMk/>
      </pc:docMkLst>
      <pc:sldChg chg="addSp delSp modSp mod">
        <pc:chgData name="Christina Teller" userId="ebb37f47-73c1-4af2-8118-85d3a5949150" providerId="ADAL" clId="{41DFB87A-C6C9-4D73-999F-50C92D546FD1}" dt="2024-06-11T19:17:50.001" v="1333" actId="1076"/>
        <pc:sldMkLst>
          <pc:docMk/>
          <pc:sldMk cId="1963344037" sldId="291"/>
        </pc:sldMkLst>
        <pc:spChg chg="mod">
          <ac:chgData name="Christina Teller" userId="ebb37f47-73c1-4af2-8118-85d3a5949150" providerId="ADAL" clId="{41DFB87A-C6C9-4D73-999F-50C92D546FD1}" dt="2024-06-11T19:17:50.001" v="1333" actId="1076"/>
          <ac:spMkLst>
            <pc:docMk/>
            <pc:sldMk cId="1963344037" sldId="291"/>
            <ac:spMk id="6" creationId="{5A108E51-E2A6-2545-9855-E05743C93237}"/>
          </ac:spMkLst>
        </pc:spChg>
        <pc:spChg chg="mod">
          <ac:chgData name="Christina Teller" userId="ebb37f47-73c1-4af2-8118-85d3a5949150" providerId="ADAL" clId="{41DFB87A-C6C9-4D73-999F-50C92D546FD1}" dt="2024-06-11T19:11:52.803" v="1245" actId="20577"/>
          <ac:spMkLst>
            <pc:docMk/>
            <pc:sldMk cId="1963344037" sldId="291"/>
            <ac:spMk id="7" creationId="{79D57A1D-A79C-B643-A92E-95284BE46951}"/>
          </ac:spMkLst>
        </pc:spChg>
        <pc:picChg chg="del">
          <ac:chgData name="Christina Teller" userId="ebb37f47-73c1-4af2-8118-85d3a5949150" providerId="ADAL" clId="{41DFB87A-C6C9-4D73-999F-50C92D546FD1}" dt="2024-06-11T19:16:52.287" v="1329" actId="478"/>
          <ac:picMkLst>
            <pc:docMk/>
            <pc:sldMk cId="1963344037" sldId="291"/>
            <ac:picMk id="2" creationId="{5A903DD7-61B9-3040-0411-61F06FDF4B6B}"/>
          </ac:picMkLst>
        </pc:picChg>
        <pc:picChg chg="add mod">
          <ac:chgData name="Christina Teller" userId="ebb37f47-73c1-4af2-8118-85d3a5949150" providerId="ADAL" clId="{41DFB87A-C6C9-4D73-999F-50C92D546FD1}" dt="2024-06-11T19:17:45.148" v="1332" actId="1076"/>
          <ac:picMkLst>
            <pc:docMk/>
            <pc:sldMk cId="1963344037" sldId="291"/>
            <ac:picMk id="6146" creationId="{B4C1AC99-A702-9724-76B9-98D7D74718E4}"/>
          </ac:picMkLst>
        </pc:picChg>
      </pc:sldChg>
      <pc:sldChg chg="addSp delSp modSp del mod setBg">
        <pc:chgData name="Christina Teller" userId="ebb37f47-73c1-4af2-8118-85d3a5949150" providerId="ADAL" clId="{41DFB87A-C6C9-4D73-999F-50C92D546FD1}" dt="2024-06-11T16:04:57.997" v="107" actId="47"/>
        <pc:sldMkLst>
          <pc:docMk/>
          <pc:sldMk cId="3154031603" sldId="309"/>
        </pc:sldMkLst>
        <pc:spChg chg="del">
          <ac:chgData name="Christina Teller" userId="ebb37f47-73c1-4af2-8118-85d3a5949150" providerId="ADAL" clId="{41DFB87A-C6C9-4D73-999F-50C92D546FD1}" dt="2024-06-11T15:58:16.901" v="8" actId="478"/>
          <ac:spMkLst>
            <pc:docMk/>
            <pc:sldMk cId="3154031603" sldId="309"/>
            <ac:spMk id="2" creationId="{4DC0C043-E2F5-0296-AFFE-4930F61C1979}"/>
          </ac:spMkLst>
        </pc:spChg>
        <pc:spChg chg="mod">
          <ac:chgData name="Christina Teller" userId="ebb37f47-73c1-4af2-8118-85d3a5949150" providerId="ADAL" clId="{41DFB87A-C6C9-4D73-999F-50C92D546FD1}" dt="2024-06-11T15:58:11.820" v="7" actId="20577"/>
          <ac:spMkLst>
            <pc:docMk/>
            <pc:sldMk cId="3154031603" sldId="309"/>
            <ac:spMk id="6" creationId="{06DCB987-E75E-1947-BDA5-9652327161A6}"/>
          </ac:spMkLst>
        </pc:spChg>
        <pc:picChg chg="add mod">
          <ac:chgData name="Christina Teller" userId="ebb37f47-73c1-4af2-8118-85d3a5949150" providerId="ADAL" clId="{41DFB87A-C6C9-4D73-999F-50C92D546FD1}" dt="2024-06-11T15:57:57.759" v="3" actId="1076"/>
          <ac:picMkLst>
            <pc:docMk/>
            <pc:sldMk cId="3154031603" sldId="309"/>
            <ac:picMk id="4" creationId="{FDE0B362-590A-1AEA-4E41-05F1CD74016B}"/>
          </ac:picMkLst>
        </pc:picChg>
      </pc:sldChg>
      <pc:sldChg chg="addSp delSp modSp mod setBg modClrScheme chgLayout">
        <pc:chgData name="Christina Teller" userId="ebb37f47-73c1-4af2-8118-85d3a5949150" providerId="ADAL" clId="{41DFB87A-C6C9-4D73-999F-50C92D546FD1}" dt="2024-06-11T19:03:27.045" v="1210" actId="27636"/>
        <pc:sldMkLst>
          <pc:docMk/>
          <pc:sldMk cId="368847807" sldId="394"/>
        </pc:sldMkLst>
        <pc:spChg chg="mod">
          <ac:chgData name="Christina Teller" userId="ebb37f47-73c1-4af2-8118-85d3a5949150" providerId="ADAL" clId="{41DFB87A-C6C9-4D73-999F-50C92D546FD1}" dt="2024-06-11T19:03:27.045" v="1210" actId="27636"/>
          <ac:spMkLst>
            <pc:docMk/>
            <pc:sldMk cId="368847807" sldId="394"/>
            <ac:spMk id="5" creationId="{019F8EB3-45BC-38B5-E4B9-B95897FFD6A3}"/>
          </ac:spMkLst>
        </pc:spChg>
        <pc:spChg chg="mod">
          <ac:chgData name="Christina Teller" userId="ebb37f47-73c1-4af2-8118-85d3a5949150" providerId="ADAL" clId="{41DFB87A-C6C9-4D73-999F-50C92D546FD1}" dt="2024-06-11T19:02:49.453" v="1204" actId="108"/>
          <ac:spMkLst>
            <pc:docMk/>
            <pc:sldMk cId="368847807" sldId="394"/>
            <ac:spMk id="9" creationId="{E3E086FB-8256-465E-9E71-7C59606882FB}"/>
          </ac:spMkLst>
        </pc:spChg>
        <pc:picChg chg="del">
          <ac:chgData name="Christina Teller" userId="ebb37f47-73c1-4af2-8118-85d3a5949150" providerId="ADAL" clId="{41DFB87A-C6C9-4D73-999F-50C92D546FD1}" dt="2024-06-11T19:01:59.106" v="1195" actId="478"/>
          <ac:picMkLst>
            <pc:docMk/>
            <pc:sldMk cId="368847807" sldId="394"/>
            <ac:picMk id="3" creationId="{A943D32B-40DD-715C-26B6-9340EBE1E9F1}"/>
          </ac:picMkLst>
        </pc:picChg>
        <pc:picChg chg="add mod">
          <ac:chgData name="Christina Teller" userId="ebb37f47-73c1-4af2-8118-85d3a5949150" providerId="ADAL" clId="{41DFB87A-C6C9-4D73-999F-50C92D546FD1}" dt="2024-06-11T19:02:41.300" v="1203" actId="26606"/>
          <ac:picMkLst>
            <pc:docMk/>
            <pc:sldMk cId="368847807" sldId="394"/>
            <ac:picMk id="2050" creationId="{27FD5970-D139-A71A-1BC8-A61D3EF50D8C}"/>
          </ac:picMkLst>
        </pc:picChg>
      </pc:sldChg>
      <pc:sldChg chg="addSp delSp modSp mod ord">
        <pc:chgData name="Christina Teller" userId="ebb37f47-73c1-4af2-8118-85d3a5949150" providerId="ADAL" clId="{41DFB87A-C6C9-4D73-999F-50C92D546FD1}" dt="2024-06-11T19:13:51.795" v="1253" actId="255"/>
        <pc:sldMkLst>
          <pc:docMk/>
          <pc:sldMk cId="2422541975" sldId="395"/>
        </pc:sldMkLst>
        <pc:spChg chg="add mod">
          <ac:chgData name="Christina Teller" userId="ebb37f47-73c1-4af2-8118-85d3a5949150" providerId="ADAL" clId="{41DFB87A-C6C9-4D73-999F-50C92D546FD1}" dt="2024-06-11T19:13:06.473" v="1249" actId="207"/>
          <ac:spMkLst>
            <pc:docMk/>
            <pc:sldMk cId="2422541975" sldId="395"/>
            <ac:spMk id="4" creationId="{6F436E76-FEED-6C95-1884-E80CC5D18F46}"/>
          </ac:spMkLst>
        </pc:spChg>
        <pc:spChg chg="mod">
          <ac:chgData name="Christina Teller" userId="ebb37f47-73c1-4af2-8118-85d3a5949150" providerId="ADAL" clId="{41DFB87A-C6C9-4D73-999F-50C92D546FD1}" dt="2024-06-11T19:13:51.795" v="1253" actId="255"/>
          <ac:spMkLst>
            <pc:docMk/>
            <pc:sldMk cId="2422541975" sldId="395"/>
            <ac:spMk id="6" creationId="{5A108E51-E2A6-2545-9855-E05743C93237}"/>
          </ac:spMkLst>
        </pc:spChg>
        <pc:spChg chg="del">
          <ac:chgData name="Christina Teller" userId="ebb37f47-73c1-4af2-8118-85d3a5949150" providerId="ADAL" clId="{41DFB87A-C6C9-4D73-999F-50C92D546FD1}" dt="2024-06-11T15:59:12.658" v="18" actId="478"/>
          <ac:spMkLst>
            <pc:docMk/>
            <pc:sldMk cId="2422541975" sldId="395"/>
            <ac:spMk id="7" creationId="{79D57A1D-A79C-B643-A92E-95284BE46951}"/>
          </ac:spMkLst>
        </pc:spChg>
        <pc:picChg chg="add mod">
          <ac:chgData name="Christina Teller" userId="ebb37f47-73c1-4af2-8118-85d3a5949150" providerId="ADAL" clId="{41DFB87A-C6C9-4D73-999F-50C92D546FD1}" dt="2024-06-11T16:01:27.686" v="39" actId="14100"/>
          <ac:picMkLst>
            <pc:docMk/>
            <pc:sldMk cId="2422541975" sldId="395"/>
            <ac:picMk id="3" creationId="{5C8931CC-F79E-145D-1D3E-BBC40DFC61A0}"/>
          </ac:picMkLst>
        </pc:picChg>
      </pc:sldChg>
      <pc:sldChg chg="addSp delSp modSp mod">
        <pc:chgData name="Christina Teller" userId="ebb37f47-73c1-4af2-8118-85d3a5949150" providerId="ADAL" clId="{41DFB87A-C6C9-4D73-999F-50C92D546FD1}" dt="2024-06-11T19:11:25.488" v="1227" actId="14100"/>
        <pc:sldMkLst>
          <pc:docMk/>
          <pc:sldMk cId="665066827" sldId="396"/>
        </pc:sldMkLst>
        <pc:spChg chg="del">
          <ac:chgData name="Christina Teller" userId="ebb37f47-73c1-4af2-8118-85d3a5949150" providerId="ADAL" clId="{41DFB87A-C6C9-4D73-999F-50C92D546FD1}" dt="2024-06-11T19:09:29.428" v="1211" actId="478"/>
          <ac:spMkLst>
            <pc:docMk/>
            <pc:sldMk cId="665066827" sldId="396"/>
            <ac:spMk id="7" creationId="{79D57A1D-A79C-B643-A92E-95284BE46951}"/>
          </ac:spMkLst>
        </pc:spChg>
        <pc:graphicFrameChg chg="add mod modGraphic">
          <ac:chgData name="Christina Teller" userId="ebb37f47-73c1-4af2-8118-85d3a5949150" providerId="ADAL" clId="{41DFB87A-C6C9-4D73-999F-50C92D546FD1}" dt="2024-06-11T19:11:25.488" v="1227" actId="14100"/>
          <ac:graphicFrameMkLst>
            <pc:docMk/>
            <pc:sldMk cId="665066827" sldId="396"/>
            <ac:graphicFrameMk id="2" creationId="{48D2A46A-8AF6-76E7-2F2A-96681B268D6B}"/>
          </ac:graphicFrameMkLst>
        </pc:graphicFrameChg>
      </pc:sldChg>
      <pc:sldChg chg="addSp new del mod">
        <pc:chgData name="Christina Teller" userId="ebb37f47-73c1-4af2-8118-85d3a5949150" providerId="ADAL" clId="{41DFB87A-C6C9-4D73-999F-50C92D546FD1}" dt="2024-06-11T16:05:00.572" v="108" actId="47"/>
        <pc:sldMkLst>
          <pc:docMk/>
          <pc:sldMk cId="2716205213" sldId="398"/>
        </pc:sldMkLst>
        <pc:picChg chg="add">
          <ac:chgData name="Christina Teller" userId="ebb37f47-73c1-4af2-8118-85d3a5949150" providerId="ADAL" clId="{41DFB87A-C6C9-4D73-999F-50C92D546FD1}" dt="2024-06-11T15:57:35.298" v="1" actId="22"/>
          <ac:picMkLst>
            <pc:docMk/>
            <pc:sldMk cId="2716205213" sldId="398"/>
            <ac:picMk id="3" creationId="{8ED73EBF-547F-DBB9-818E-224453733E3C}"/>
          </ac:picMkLst>
        </pc:picChg>
      </pc:sldChg>
      <pc:sldChg chg="addSp modSp add mod modNotesTx">
        <pc:chgData name="Christina Teller" userId="ebb37f47-73c1-4af2-8118-85d3a5949150" providerId="ADAL" clId="{41DFB87A-C6C9-4D73-999F-50C92D546FD1}" dt="2024-06-11T19:00:49.732" v="1192" actId="20577"/>
        <pc:sldMkLst>
          <pc:docMk/>
          <pc:sldMk cId="2262958904" sldId="399"/>
        </pc:sldMkLst>
        <pc:spChg chg="mod">
          <ac:chgData name="Christina Teller" userId="ebb37f47-73c1-4af2-8118-85d3a5949150" providerId="ADAL" clId="{41DFB87A-C6C9-4D73-999F-50C92D546FD1}" dt="2024-06-11T16:07:09.150" v="127" actId="2710"/>
          <ac:spMkLst>
            <pc:docMk/>
            <pc:sldMk cId="2262958904" sldId="399"/>
            <ac:spMk id="7" creationId="{79D57A1D-A79C-B643-A92E-95284BE46951}"/>
          </ac:spMkLst>
        </pc:spChg>
        <pc:picChg chg="add mod">
          <ac:chgData name="Christina Teller" userId="ebb37f47-73c1-4af2-8118-85d3a5949150" providerId="ADAL" clId="{41DFB87A-C6C9-4D73-999F-50C92D546FD1}" dt="2024-06-11T18:44:25.180" v="221" actId="1076"/>
          <ac:picMkLst>
            <pc:docMk/>
            <pc:sldMk cId="2262958904" sldId="399"/>
            <ac:picMk id="1026" creationId="{9B5820B0-B283-89E8-91AB-06EE83FCDF10}"/>
          </ac:picMkLst>
        </pc:picChg>
      </pc:sldChg>
      <pc:sldChg chg="addSp delSp new del mod modNotesTx">
        <pc:chgData name="Christina Teller" userId="ebb37f47-73c1-4af2-8118-85d3a5949150" providerId="ADAL" clId="{41DFB87A-C6C9-4D73-999F-50C92D546FD1}" dt="2024-06-11T19:01:06.875" v="1193" actId="47"/>
        <pc:sldMkLst>
          <pc:docMk/>
          <pc:sldMk cId="1673900748" sldId="400"/>
        </pc:sldMkLst>
        <pc:spChg chg="add del">
          <ac:chgData name="Christina Teller" userId="ebb37f47-73c1-4af2-8118-85d3a5949150" providerId="ADAL" clId="{41DFB87A-C6C9-4D73-999F-50C92D546FD1}" dt="2024-06-11T18:41:08.904" v="130" actId="22"/>
          <ac:spMkLst>
            <pc:docMk/>
            <pc:sldMk cId="1673900748" sldId="400"/>
            <ac:spMk id="3" creationId="{1732ADC2-14B7-DC01-FE53-73648CBD6BB1}"/>
          </ac:spMkLst>
        </pc:spChg>
        <pc:picChg chg="add del">
          <ac:chgData name="Christina Teller" userId="ebb37f47-73c1-4af2-8118-85d3a5949150" providerId="ADAL" clId="{41DFB87A-C6C9-4D73-999F-50C92D546FD1}" dt="2024-06-11T18:44:04.506" v="218" actId="21"/>
          <ac:picMkLst>
            <pc:docMk/>
            <pc:sldMk cId="1673900748" sldId="400"/>
            <ac:picMk id="1026" creationId="{9B5820B0-B283-89E8-91AB-06EE83FCDF10}"/>
          </ac:picMkLst>
        </pc:picChg>
      </pc:sldChg>
      <pc:sldChg chg="addSp delSp modSp add mod">
        <pc:chgData name="Christina Teller" userId="ebb37f47-73c1-4af2-8118-85d3a5949150" providerId="ADAL" clId="{41DFB87A-C6C9-4D73-999F-50C92D546FD1}" dt="2024-06-11T19:18:39.368" v="1335" actId="14100"/>
        <pc:sldMkLst>
          <pc:docMk/>
          <pc:sldMk cId="2409874624" sldId="400"/>
        </pc:sldMkLst>
        <pc:spChg chg="del">
          <ac:chgData name="Christina Teller" userId="ebb37f47-73c1-4af2-8118-85d3a5949150" providerId="ADAL" clId="{41DFB87A-C6C9-4D73-999F-50C92D546FD1}" dt="2024-06-11T19:15:49.424" v="1314" actId="478"/>
          <ac:spMkLst>
            <pc:docMk/>
            <pc:sldMk cId="2409874624" sldId="400"/>
            <ac:spMk id="4" creationId="{6F436E76-FEED-6C95-1884-E80CC5D18F46}"/>
          </ac:spMkLst>
        </pc:spChg>
        <pc:spChg chg="mod">
          <ac:chgData name="Christina Teller" userId="ebb37f47-73c1-4af2-8118-85d3a5949150" providerId="ADAL" clId="{41DFB87A-C6C9-4D73-999F-50C92D546FD1}" dt="2024-06-11T19:18:39.368" v="1335" actId="14100"/>
          <ac:spMkLst>
            <pc:docMk/>
            <pc:sldMk cId="2409874624" sldId="400"/>
            <ac:spMk id="6" creationId="{5A108E51-E2A6-2545-9855-E05743C93237}"/>
          </ac:spMkLst>
        </pc:spChg>
        <pc:picChg chg="del">
          <ac:chgData name="Christina Teller" userId="ebb37f47-73c1-4af2-8118-85d3a5949150" providerId="ADAL" clId="{41DFB87A-C6C9-4D73-999F-50C92D546FD1}" dt="2024-06-11T19:15:31.767" v="1309" actId="478"/>
          <ac:picMkLst>
            <pc:docMk/>
            <pc:sldMk cId="2409874624" sldId="400"/>
            <ac:picMk id="3" creationId="{5C8931CC-F79E-145D-1D3E-BBC40DFC61A0}"/>
          </ac:picMkLst>
        </pc:picChg>
        <pc:picChg chg="add mod">
          <ac:chgData name="Christina Teller" userId="ebb37f47-73c1-4af2-8118-85d3a5949150" providerId="ADAL" clId="{41DFB87A-C6C9-4D73-999F-50C92D546FD1}" dt="2024-06-11T19:16:33.696" v="1328" actId="1076"/>
          <ac:picMkLst>
            <pc:docMk/>
            <pc:sldMk cId="2409874624" sldId="400"/>
            <ac:picMk id="5122" creationId="{B3D58665-E87E-5A6F-F36D-8A322B869EF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3C87AA-9EAE-4B41-84CF-FB6A1AD1A13A}" type="datetimeFigureOut">
              <a:rPr lang="da-DK" smtClean="0"/>
              <a:t>04-10-2024</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705103-2E64-444E-BFDA-EA4AED8CD7A8}" type="slidenum">
              <a:rPr lang="da-DK" smtClean="0"/>
              <a:t>‹nr.›</a:t>
            </a:fld>
            <a:endParaRPr lang="da-DK"/>
          </a:p>
        </p:txBody>
      </p:sp>
    </p:spTree>
    <p:extLst>
      <p:ext uri="{BB962C8B-B14F-4D97-AF65-F5344CB8AC3E}">
        <p14:creationId xmlns:p14="http://schemas.microsoft.com/office/powerpoint/2010/main" val="48769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a:t>
            </a:fld>
            <a:endParaRPr lang="da-DK"/>
          </a:p>
        </p:txBody>
      </p:sp>
    </p:spTree>
    <p:extLst>
      <p:ext uri="{BB962C8B-B14F-4D97-AF65-F5344CB8AC3E}">
        <p14:creationId xmlns:p14="http://schemas.microsoft.com/office/powerpoint/2010/main" val="2113761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10</a:t>
            </a:fld>
            <a:endParaRPr lang="da-DK"/>
          </a:p>
        </p:txBody>
      </p:sp>
    </p:spTree>
    <p:extLst>
      <p:ext uri="{BB962C8B-B14F-4D97-AF65-F5344CB8AC3E}">
        <p14:creationId xmlns:p14="http://schemas.microsoft.com/office/powerpoint/2010/main" val="1527801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11</a:t>
            </a:fld>
            <a:endParaRPr lang="da-DK"/>
          </a:p>
        </p:txBody>
      </p:sp>
    </p:spTree>
    <p:extLst>
      <p:ext uri="{BB962C8B-B14F-4D97-AF65-F5344CB8AC3E}">
        <p14:creationId xmlns:p14="http://schemas.microsoft.com/office/powerpoint/2010/main" val="1372175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12</a:t>
            </a:fld>
            <a:endParaRPr lang="da-DK"/>
          </a:p>
        </p:txBody>
      </p:sp>
    </p:spTree>
    <p:extLst>
      <p:ext uri="{BB962C8B-B14F-4D97-AF65-F5344CB8AC3E}">
        <p14:creationId xmlns:p14="http://schemas.microsoft.com/office/powerpoint/2010/main" val="3553308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13</a:t>
            </a:fld>
            <a:endParaRPr lang="da-DK"/>
          </a:p>
        </p:txBody>
      </p:sp>
    </p:spTree>
    <p:extLst>
      <p:ext uri="{BB962C8B-B14F-4D97-AF65-F5344CB8AC3E}">
        <p14:creationId xmlns:p14="http://schemas.microsoft.com/office/powerpoint/2010/main" val="359747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14</a:t>
            </a:fld>
            <a:endParaRPr lang="da-DK"/>
          </a:p>
        </p:txBody>
      </p:sp>
    </p:spTree>
    <p:extLst>
      <p:ext uri="{BB962C8B-B14F-4D97-AF65-F5344CB8AC3E}">
        <p14:creationId xmlns:p14="http://schemas.microsoft.com/office/powerpoint/2010/main" val="2578399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15</a:t>
            </a:fld>
            <a:endParaRPr lang="da-DK"/>
          </a:p>
        </p:txBody>
      </p:sp>
    </p:spTree>
    <p:extLst>
      <p:ext uri="{BB962C8B-B14F-4D97-AF65-F5344CB8AC3E}">
        <p14:creationId xmlns:p14="http://schemas.microsoft.com/office/powerpoint/2010/main" val="1198668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705103-2E64-444E-BFDA-EA4AED8CD7A8}"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4559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2</a:t>
            </a:fld>
            <a:endParaRPr lang="da-DK"/>
          </a:p>
        </p:txBody>
      </p:sp>
    </p:spTree>
    <p:extLst>
      <p:ext uri="{BB962C8B-B14F-4D97-AF65-F5344CB8AC3E}">
        <p14:creationId xmlns:p14="http://schemas.microsoft.com/office/powerpoint/2010/main" val="1279434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3</a:t>
            </a:fld>
            <a:endParaRPr lang="da-DK"/>
          </a:p>
        </p:txBody>
      </p:sp>
    </p:spTree>
    <p:extLst>
      <p:ext uri="{BB962C8B-B14F-4D97-AF65-F5344CB8AC3E}">
        <p14:creationId xmlns:p14="http://schemas.microsoft.com/office/powerpoint/2010/main" val="1397357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4</a:t>
            </a:fld>
            <a:endParaRPr lang="da-DK"/>
          </a:p>
        </p:txBody>
      </p:sp>
    </p:spTree>
    <p:extLst>
      <p:ext uri="{BB962C8B-B14F-4D97-AF65-F5344CB8AC3E}">
        <p14:creationId xmlns:p14="http://schemas.microsoft.com/office/powerpoint/2010/main" val="307568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5</a:t>
            </a:fld>
            <a:endParaRPr lang="da-DK"/>
          </a:p>
        </p:txBody>
      </p:sp>
    </p:spTree>
    <p:extLst>
      <p:ext uri="{BB962C8B-B14F-4D97-AF65-F5344CB8AC3E}">
        <p14:creationId xmlns:p14="http://schemas.microsoft.com/office/powerpoint/2010/main" val="930430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6</a:t>
            </a:fld>
            <a:endParaRPr lang="da-DK"/>
          </a:p>
        </p:txBody>
      </p:sp>
    </p:spTree>
    <p:extLst>
      <p:ext uri="{BB962C8B-B14F-4D97-AF65-F5344CB8AC3E}">
        <p14:creationId xmlns:p14="http://schemas.microsoft.com/office/powerpoint/2010/main" val="771840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7</a:t>
            </a:fld>
            <a:endParaRPr lang="da-DK"/>
          </a:p>
        </p:txBody>
      </p:sp>
    </p:spTree>
    <p:extLst>
      <p:ext uri="{BB962C8B-B14F-4D97-AF65-F5344CB8AC3E}">
        <p14:creationId xmlns:p14="http://schemas.microsoft.com/office/powerpoint/2010/main" val="101028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8</a:t>
            </a:fld>
            <a:endParaRPr lang="da-DK"/>
          </a:p>
        </p:txBody>
      </p:sp>
    </p:spTree>
    <p:extLst>
      <p:ext uri="{BB962C8B-B14F-4D97-AF65-F5344CB8AC3E}">
        <p14:creationId xmlns:p14="http://schemas.microsoft.com/office/powerpoint/2010/main" val="1040293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da-DK" dirty="0"/>
          </a:p>
          <a:p>
            <a:endParaRPr lang="da-DK" dirty="0"/>
          </a:p>
        </p:txBody>
      </p:sp>
      <p:sp>
        <p:nvSpPr>
          <p:cNvPr id="4" name="Slide Number Placeholder 3"/>
          <p:cNvSpPr>
            <a:spLocks noGrp="1"/>
          </p:cNvSpPr>
          <p:nvPr>
            <p:ph type="sldNum" sz="quarter" idx="10"/>
          </p:nvPr>
        </p:nvSpPr>
        <p:spPr/>
        <p:txBody>
          <a:bodyPr/>
          <a:lstStyle/>
          <a:p>
            <a:fld id="{A6705103-2E64-444E-BFDA-EA4AED8CD7A8}" type="slidenum">
              <a:rPr lang="da-DK" smtClean="0"/>
              <a:t>9</a:t>
            </a:fld>
            <a:endParaRPr lang="da-DK"/>
          </a:p>
        </p:txBody>
      </p:sp>
    </p:spTree>
    <p:extLst>
      <p:ext uri="{BB962C8B-B14F-4D97-AF65-F5344CB8AC3E}">
        <p14:creationId xmlns:p14="http://schemas.microsoft.com/office/powerpoint/2010/main" val="2350724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B3E6A-ACAB-144A-8DA3-E466382659F2}"/>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Subtitle 2">
            <a:extLst>
              <a:ext uri="{FF2B5EF4-FFF2-40B4-BE49-F238E27FC236}">
                <a16:creationId xmlns:a16="http://schemas.microsoft.com/office/drawing/2014/main" id="{FAFE1B0E-C1EC-BE41-A1AF-E6A87D3449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Date Placeholder 3">
            <a:extLst>
              <a:ext uri="{FF2B5EF4-FFF2-40B4-BE49-F238E27FC236}">
                <a16:creationId xmlns:a16="http://schemas.microsoft.com/office/drawing/2014/main" id="{97EDFA4B-E37B-6A4F-8A15-348AADFACB07}"/>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5" name="Footer Placeholder 4">
            <a:extLst>
              <a:ext uri="{FF2B5EF4-FFF2-40B4-BE49-F238E27FC236}">
                <a16:creationId xmlns:a16="http://schemas.microsoft.com/office/drawing/2014/main" id="{999A5ED5-830E-004B-9361-E94E4E085497}"/>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44659986-9702-5449-810E-4FFF61FF5267}"/>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2876749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80583-1925-9C4C-B599-B06EECFF03F8}"/>
              </a:ext>
            </a:extLst>
          </p:cNvPr>
          <p:cNvSpPr>
            <a:spLocks noGrp="1"/>
          </p:cNvSpPr>
          <p:nvPr>
            <p:ph type="title"/>
          </p:nvPr>
        </p:nvSpPr>
        <p:spPr/>
        <p:txBody>
          <a:bodyPr/>
          <a:lstStyle/>
          <a:p>
            <a:r>
              <a:rPr lang="da-DK"/>
              <a:t>Klik for at redigere titeltypografien i masteren</a:t>
            </a:r>
          </a:p>
        </p:txBody>
      </p:sp>
      <p:sp>
        <p:nvSpPr>
          <p:cNvPr id="3" name="Vertical Text Placeholder 2">
            <a:extLst>
              <a:ext uri="{FF2B5EF4-FFF2-40B4-BE49-F238E27FC236}">
                <a16:creationId xmlns:a16="http://schemas.microsoft.com/office/drawing/2014/main" id="{F0F9C706-7B6C-4048-8785-F0DB4FA53831}"/>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a:extLst>
              <a:ext uri="{FF2B5EF4-FFF2-40B4-BE49-F238E27FC236}">
                <a16:creationId xmlns:a16="http://schemas.microsoft.com/office/drawing/2014/main" id="{66F6141F-7D0B-F64D-A9E2-1BF02DCDA8FD}"/>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5" name="Footer Placeholder 4">
            <a:extLst>
              <a:ext uri="{FF2B5EF4-FFF2-40B4-BE49-F238E27FC236}">
                <a16:creationId xmlns:a16="http://schemas.microsoft.com/office/drawing/2014/main" id="{1F8C7C68-FD56-E14B-B20F-76020E52A317}"/>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28D77A9C-23D5-BA4A-B436-6FAE39248727}"/>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447178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F0335E-9424-A64E-B97D-51482303B7B2}"/>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Vertical Text Placeholder 2">
            <a:extLst>
              <a:ext uri="{FF2B5EF4-FFF2-40B4-BE49-F238E27FC236}">
                <a16:creationId xmlns:a16="http://schemas.microsoft.com/office/drawing/2014/main" id="{7C7AECF0-E840-DA48-9513-BEB726FFDB53}"/>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a:extLst>
              <a:ext uri="{FF2B5EF4-FFF2-40B4-BE49-F238E27FC236}">
                <a16:creationId xmlns:a16="http://schemas.microsoft.com/office/drawing/2014/main" id="{C0831CD8-8E03-044A-9EDD-35B0D96A598A}"/>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5" name="Footer Placeholder 4">
            <a:extLst>
              <a:ext uri="{FF2B5EF4-FFF2-40B4-BE49-F238E27FC236}">
                <a16:creationId xmlns:a16="http://schemas.microsoft.com/office/drawing/2014/main" id="{1039D2F0-7073-A749-B225-50A9D442B85D}"/>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BFCCC37B-87A4-CE42-AC0E-94579306A72A}"/>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2980313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90A69-41B1-084A-A047-119CB0D92004}"/>
              </a:ext>
            </a:extLst>
          </p:cNvPr>
          <p:cNvSpPr>
            <a:spLocks noGrp="1"/>
          </p:cNvSpPr>
          <p:nvPr>
            <p:ph type="title"/>
          </p:nvPr>
        </p:nvSpPr>
        <p:spPr/>
        <p:txBody>
          <a:bodyPr/>
          <a:lstStyle/>
          <a:p>
            <a:r>
              <a:rPr lang="da-DK"/>
              <a:t>Klik for at redigere titeltypografien i masteren</a:t>
            </a:r>
          </a:p>
        </p:txBody>
      </p:sp>
      <p:sp>
        <p:nvSpPr>
          <p:cNvPr id="3" name="Content Placeholder 2">
            <a:extLst>
              <a:ext uri="{FF2B5EF4-FFF2-40B4-BE49-F238E27FC236}">
                <a16:creationId xmlns:a16="http://schemas.microsoft.com/office/drawing/2014/main" id="{52B6CF1B-B404-694A-907E-2C7A3B23EE73}"/>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a:extLst>
              <a:ext uri="{FF2B5EF4-FFF2-40B4-BE49-F238E27FC236}">
                <a16:creationId xmlns:a16="http://schemas.microsoft.com/office/drawing/2014/main" id="{77FDFA28-26D5-0C41-9546-196AD8AB643C}"/>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5" name="Footer Placeholder 4">
            <a:extLst>
              <a:ext uri="{FF2B5EF4-FFF2-40B4-BE49-F238E27FC236}">
                <a16:creationId xmlns:a16="http://schemas.microsoft.com/office/drawing/2014/main" id="{44816AC3-5B9C-0444-A53A-E446362F190D}"/>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AF4A4DA5-060B-7445-AF7B-1B1F116DE86C}"/>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326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0634F-4A4A-BE4C-85C6-692C4D0E1700}"/>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Text Placeholder 2">
            <a:extLst>
              <a:ext uri="{FF2B5EF4-FFF2-40B4-BE49-F238E27FC236}">
                <a16:creationId xmlns:a16="http://schemas.microsoft.com/office/drawing/2014/main" id="{09372EE1-C8C3-9243-ACBC-3ECD69655D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Date Placeholder 3">
            <a:extLst>
              <a:ext uri="{FF2B5EF4-FFF2-40B4-BE49-F238E27FC236}">
                <a16:creationId xmlns:a16="http://schemas.microsoft.com/office/drawing/2014/main" id="{6B921DCF-46BB-A345-A0E9-4DB9C0B8F74F}"/>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5" name="Footer Placeholder 4">
            <a:extLst>
              <a:ext uri="{FF2B5EF4-FFF2-40B4-BE49-F238E27FC236}">
                <a16:creationId xmlns:a16="http://schemas.microsoft.com/office/drawing/2014/main" id="{FA1DEB18-4EEB-0548-BEFC-D4B1FF67056E}"/>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864E9F80-6A1A-684C-8F1F-9B03FCB2FC70}"/>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55324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27B16-2B7B-CC43-A6DD-6F4D998576A7}"/>
              </a:ext>
            </a:extLst>
          </p:cNvPr>
          <p:cNvSpPr>
            <a:spLocks noGrp="1"/>
          </p:cNvSpPr>
          <p:nvPr>
            <p:ph type="title"/>
          </p:nvPr>
        </p:nvSpPr>
        <p:spPr/>
        <p:txBody>
          <a:bodyPr/>
          <a:lstStyle/>
          <a:p>
            <a:r>
              <a:rPr lang="da-DK"/>
              <a:t>Klik for at redigere titeltypografien i masteren</a:t>
            </a:r>
          </a:p>
        </p:txBody>
      </p:sp>
      <p:sp>
        <p:nvSpPr>
          <p:cNvPr id="3" name="Content Placeholder 2">
            <a:extLst>
              <a:ext uri="{FF2B5EF4-FFF2-40B4-BE49-F238E27FC236}">
                <a16:creationId xmlns:a16="http://schemas.microsoft.com/office/drawing/2014/main" id="{A791A4C5-FB3E-B14E-81C9-7EFD69626B48}"/>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Content Placeholder 3">
            <a:extLst>
              <a:ext uri="{FF2B5EF4-FFF2-40B4-BE49-F238E27FC236}">
                <a16:creationId xmlns:a16="http://schemas.microsoft.com/office/drawing/2014/main" id="{39D63E03-7D3F-C641-9A0C-5E9F5D020144}"/>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Date Placeholder 4">
            <a:extLst>
              <a:ext uri="{FF2B5EF4-FFF2-40B4-BE49-F238E27FC236}">
                <a16:creationId xmlns:a16="http://schemas.microsoft.com/office/drawing/2014/main" id="{5AA03513-1C91-4942-BB7B-DA7460BC94C1}"/>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6" name="Footer Placeholder 5">
            <a:extLst>
              <a:ext uri="{FF2B5EF4-FFF2-40B4-BE49-F238E27FC236}">
                <a16:creationId xmlns:a16="http://schemas.microsoft.com/office/drawing/2014/main" id="{EF3E279B-3137-E648-B42F-D25BB643A086}"/>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8857F63D-2421-8442-B20B-7FD7EBD52877}"/>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89534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2343C-EA6C-0D4E-AF4C-F7677785A304}"/>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Text Placeholder 2">
            <a:extLst>
              <a:ext uri="{FF2B5EF4-FFF2-40B4-BE49-F238E27FC236}">
                <a16:creationId xmlns:a16="http://schemas.microsoft.com/office/drawing/2014/main" id="{FEEBE044-B084-C24B-BC49-9704F98936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a:extLst>
              <a:ext uri="{FF2B5EF4-FFF2-40B4-BE49-F238E27FC236}">
                <a16:creationId xmlns:a16="http://schemas.microsoft.com/office/drawing/2014/main" id="{CCDD736F-6CF4-474C-9D8C-2E950FB02A73}"/>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Text Placeholder 4">
            <a:extLst>
              <a:ext uri="{FF2B5EF4-FFF2-40B4-BE49-F238E27FC236}">
                <a16:creationId xmlns:a16="http://schemas.microsoft.com/office/drawing/2014/main" id="{17A5A584-5D97-7F4C-8412-6EEA05479D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a:extLst>
              <a:ext uri="{FF2B5EF4-FFF2-40B4-BE49-F238E27FC236}">
                <a16:creationId xmlns:a16="http://schemas.microsoft.com/office/drawing/2014/main" id="{8186B358-BA4F-0348-8C38-7E56DEF819C4}"/>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Date Placeholder 6">
            <a:extLst>
              <a:ext uri="{FF2B5EF4-FFF2-40B4-BE49-F238E27FC236}">
                <a16:creationId xmlns:a16="http://schemas.microsoft.com/office/drawing/2014/main" id="{8C6A0842-CDBA-9440-B1E5-BB2530E9C1B4}"/>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8" name="Footer Placeholder 7">
            <a:extLst>
              <a:ext uri="{FF2B5EF4-FFF2-40B4-BE49-F238E27FC236}">
                <a16:creationId xmlns:a16="http://schemas.microsoft.com/office/drawing/2014/main" id="{28194AE3-3D41-984A-B882-7BC5551AAD48}"/>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EF8F07AD-1574-0846-BB75-B40AFF4817E7}"/>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692507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3D568-3D8C-CE4E-8AE8-49DBC0A02DBE}"/>
              </a:ext>
            </a:extLst>
          </p:cNvPr>
          <p:cNvSpPr>
            <a:spLocks noGrp="1"/>
          </p:cNvSpPr>
          <p:nvPr>
            <p:ph type="title"/>
          </p:nvPr>
        </p:nvSpPr>
        <p:spPr/>
        <p:txBody>
          <a:bodyPr/>
          <a:lstStyle/>
          <a:p>
            <a:r>
              <a:rPr lang="da-DK"/>
              <a:t>Klik for at redigere titeltypografien i masteren</a:t>
            </a:r>
          </a:p>
        </p:txBody>
      </p:sp>
      <p:sp>
        <p:nvSpPr>
          <p:cNvPr id="3" name="Date Placeholder 2">
            <a:extLst>
              <a:ext uri="{FF2B5EF4-FFF2-40B4-BE49-F238E27FC236}">
                <a16:creationId xmlns:a16="http://schemas.microsoft.com/office/drawing/2014/main" id="{D5F2013A-2090-E54F-AF71-0AD5680B0061}"/>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4" name="Footer Placeholder 3">
            <a:extLst>
              <a:ext uri="{FF2B5EF4-FFF2-40B4-BE49-F238E27FC236}">
                <a16:creationId xmlns:a16="http://schemas.microsoft.com/office/drawing/2014/main" id="{63638D33-0968-A54C-BE07-FD67E91B1B14}"/>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8F4531D9-876C-CC45-A1D4-7A07EBECB398}"/>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1802272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54AEBE-61B2-7341-88F5-BC368883C7A3}"/>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3" name="Footer Placeholder 2">
            <a:extLst>
              <a:ext uri="{FF2B5EF4-FFF2-40B4-BE49-F238E27FC236}">
                <a16:creationId xmlns:a16="http://schemas.microsoft.com/office/drawing/2014/main" id="{3A4A8AFD-BF21-3A42-AC67-27A90C3DEA6E}"/>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4AC60187-60B3-BA46-BD99-6F9051AF4144}"/>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1984277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15C72-4CBA-9F40-A865-AA0532F2236D}"/>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Content Placeholder 2">
            <a:extLst>
              <a:ext uri="{FF2B5EF4-FFF2-40B4-BE49-F238E27FC236}">
                <a16:creationId xmlns:a16="http://schemas.microsoft.com/office/drawing/2014/main" id="{FCCA2717-4025-2240-986C-4C04132B69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Text Placeholder 3">
            <a:extLst>
              <a:ext uri="{FF2B5EF4-FFF2-40B4-BE49-F238E27FC236}">
                <a16:creationId xmlns:a16="http://schemas.microsoft.com/office/drawing/2014/main" id="{E3DD7EB7-DEB3-384A-8E60-25207E6739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a:extLst>
              <a:ext uri="{FF2B5EF4-FFF2-40B4-BE49-F238E27FC236}">
                <a16:creationId xmlns:a16="http://schemas.microsoft.com/office/drawing/2014/main" id="{21448177-6CDE-A548-9EE2-1AA0C42EF6EC}"/>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6" name="Footer Placeholder 5">
            <a:extLst>
              <a:ext uri="{FF2B5EF4-FFF2-40B4-BE49-F238E27FC236}">
                <a16:creationId xmlns:a16="http://schemas.microsoft.com/office/drawing/2014/main" id="{8F94C9BA-DF15-9B43-AC7F-969FEA7D2439}"/>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678D477F-F8D2-5241-B3C7-2854C9547AB9}"/>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2172588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98A19-6E3D-044A-BA6A-AD46FFF5953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icture Placeholder 2">
            <a:extLst>
              <a:ext uri="{FF2B5EF4-FFF2-40B4-BE49-F238E27FC236}">
                <a16:creationId xmlns:a16="http://schemas.microsoft.com/office/drawing/2014/main" id="{E2E6BFCB-8E05-F94E-887B-B58BA91A34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Text Placeholder 3">
            <a:extLst>
              <a:ext uri="{FF2B5EF4-FFF2-40B4-BE49-F238E27FC236}">
                <a16:creationId xmlns:a16="http://schemas.microsoft.com/office/drawing/2014/main" id="{7E8C99C6-AC6D-5F41-8E13-4604BC29A2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a:extLst>
              <a:ext uri="{FF2B5EF4-FFF2-40B4-BE49-F238E27FC236}">
                <a16:creationId xmlns:a16="http://schemas.microsoft.com/office/drawing/2014/main" id="{947F3046-D815-C74E-BC2B-DFDA6BF9394E}"/>
              </a:ext>
            </a:extLst>
          </p:cNvPr>
          <p:cNvSpPr>
            <a:spLocks noGrp="1"/>
          </p:cNvSpPr>
          <p:nvPr>
            <p:ph type="dt" sz="half" idx="10"/>
          </p:nvPr>
        </p:nvSpPr>
        <p:spPr/>
        <p:txBody>
          <a:bodyPr/>
          <a:lstStyle/>
          <a:p>
            <a:fld id="{6456FB8D-EF4B-2C45-9869-371CC6E57A99}" type="datetimeFigureOut">
              <a:rPr lang="da-DK" smtClean="0"/>
              <a:t>04-10-2024</a:t>
            </a:fld>
            <a:endParaRPr lang="da-DK"/>
          </a:p>
        </p:txBody>
      </p:sp>
      <p:sp>
        <p:nvSpPr>
          <p:cNvPr id="6" name="Footer Placeholder 5">
            <a:extLst>
              <a:ext uri="{FF2B5EF4-FFF2-40B4-BE49-F238E27FC236}">
                <a16:creationId xmlns:a16="http://schemas.microsoft.com/office/drawing/2014/main" id="{6DCA33BE-366E-CA4C-9917-89D0280CA90B}"/>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4557D7EE-5D68-0047-9D22-D8E2A1B899D4}"/>
              </a:ext>
            </a:extLst>
          </p:cNvPr>
          <p:cNvSpPr>
            <a:spLocks noGrp="1"/>
          </p:cNvSpPr>
          <p:nvPr>
            <p:ph type="sldNum" sz="quarter" idx="12"/>
          </p:nvPr>
        </p:nvSpPr>
        <p:spPr/>
        <p:txBody>
          <a:bodyPr/>
          <a:lstStyle/>
          <a:p>
            <a:fld id="{425A5859-79F5-D942-B5CA-308B33ACAFDA}" type="slidenum">
              <a:rPr lang="da-DK" smtClean="0"/>
              <a:t>‹nr.›</a:t>
            </a:fld>
            <a:endParaRPr lang="da-DK"/>
          </a:p>
        </p:txBody>
      </p:sp>
    </p:spTree>
    <p:extLst>
      <p:ext uri="{BB962C8B-B14F-4D97-AF65-F5344CB8AC3E}">
        <p14:creationId xmlns:p14="http://schemas.microsoft.com/office/powerpoint/2010/main" val="2706634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178359-D0B2-954C-BFED-C292A262FD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Text Placeholder 2">
            <a:extLst>
              <a:ext uri="{FF2B5EF4-FFF2-40B4-BE49-F238E27FC236}">
                <a16:creationId xmlns:a16="http://schemas.microsoft.com/office/drawing/2014/main" id="{9D15EA43-D3E8-1642-9C2A-C6777636E0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Date Placeholder 3">
            <a:extLst>
              <a:ext uri="{FF2B5EF4-FFF2-40B4-BE49-F238E27FC236}">
                <a16:creationId xmlns:a16="http://schemas.microsoft.com/office/drawing/2014/main" id="{5888A887-3BCD-6141-B7D3-84F3474233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6FB8D-EF4B-2C45-9869-371CC6E57A99}" type="datetimeFigureOut">
              <a:rPr lang="da-DK" smtClean="0"/>
              <a:t>04-10-2024</a:t>
            </a:fld>
            <a:endParaRPr lang="da-DK"/>
          </a:p>
        </p:txBody>
      </p:sp>
      <p:sp>
        <p:nvSpPr>
          <p:cNvPr id="5" name="Footer Placeholder 4">
            <a:extLst>
              <a:ext uri="{FF2B5EF4-FFF2-40B4-BE49-F238E27FC236}">
                <a16:creationId xmlns:a16="http://schemas.microsoft.com/office/drawing/2014/main" id="{ABC27BA7-A2FB-5045-9DCF-DAFEFE7B6A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7D0C81B2-C816-4D4A-8E15-2BBD038FAC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5A5859-79F5-D942-B5CA-308B33ACAFDA}" type="slidenum">
              <a:rPr lang="da-DK" smtClean="0"/>
              <a:t>‹nr.›</a:t>
            </a:fld>
            <a:endParaRPr lang="da-DK"/>
          </a:p>
        </p:txBody>
      </p:sp>
    </p:spTree>
    <p:extLst>
      <p:ext uri="{BB962C8B-B14F-4D97-AF65-F5344CB8AC3E}">
        <p14:creationId xmlns:p14="http://schemas.microsoft.com/office/powerpoint/2010/main" val="3278591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286326" y="2704901"/>
            <a:ext cx="11905674" cy="1569660"/>
          </a:xfrm>
          <a:prstGeom prst="rect">
            <a:avLst/>
          </a:prstGeom>
          <a:noFill/>
        </p:spPr>
        <p:txBody>
          <a:bodyPr wrap="square" lIns="108000" rtlCol="0">
            <a:spAutoFit/>
          </a:bodyPr>
          <a:lstStyle/>
          <a:p>
            <a:pPr marR="0" lvl="0" indent="0" fontAlgn="auto">
              <a:lnSpc>
                <a:spcPct val="100000"/>
              </a:lnSpc>
              <a:spcBef>
                <a:spcPts val="0"/>
              </a:spcBef>
              <a:spcAft>
                <a:spcPts val="0"/>
              </a:spcAft>
              <a:buClrTx/>
              <a:buSzTx/>
              <a:buFontTx/>
              <a:buNone/>
              <a:tabLst/>
              <a:defRPr/>
            </a:pPr>
            <a:r>
              <a:rPr lang="da-DK" sz="4000" b="1" spc="300" dirty="0" smtClean="0">
                <a:solidFill>
                  <a:srgbClr val="DC3047"/>
                </a:solidFill>
                <a:latin typeface="Arial Black" panose="020B0604020202020204" pitchFamily="34" charset="0"/>
              </a:rPr>
              <a:t>Støtte ved konkurrence</a:t>
            </a:r>
            <a:endParaRPr lang="da-DK" sz="4000" b="1" spc="300" dirty="0">
              <a:solidFill>
                <a:srgbClr val="DC3047"/>
              </a:solidFill>
              <a:latin typeface="Arial Black" panose="020B0604020202020204" pitchFamily="34" charset="0"/>
            </a:endParaRPr>
          </a:p>
          <a:p>
            <a:pPr marR="0" lvl="0" indent="0" fontAlgn="auto">
              <a:lnSpc>
                <a:spcPct val="100000"/>
              </a:lnSpc>
              <a:spcBef>
                <a:spcPts val="0"/>
              </a:spcBef>
              <a:spcAft>
                <a:spcPts val="0"/>
              </a:spcAft>
              <a:buClrTx/>
              <a:buSzTx/>
              <a:buFontTx/>
              <a:buNone/>
              <a:tabLst/>
              <a:defRPr/>
            </a:pPr>
            <a:endParaRPr lang="da-DK" sz="1600" b="1" spc="300" dirty="0">
              <a:solidFill>
                <a:srgbClr val="DC3047"/>
              </a:solidFill>
              <a:latin typeface="Arial Black" panose="020B0604020202020204" pitchFamily="34" charset="0"/>
            </a:endParaRPr>
          </a:p>
          <a:p>
            <a:endParaRPr lang="da-DK" sz="4000" b="1" spc="300" dirty="0">
              <a:latin typeface="Arial Black" panose="020B0604020202020204" pitchFamily="34" charset="0"/>
              <a:cs typeface="Arial Black" panose="020B0604020202020204" pitchFamily="34" charset="0"/>
            </a:endParaRPr>
          </a:p>
        </p:txBody>
      </p:sp>
      <p:pic>
        <p:nvPicPr>
          <p:cNvPr id="3" name="Billede 2">
            <a:extLst>
              <a:ext uri="{FF2B5EF4-FFF2-40B4-BE49-F238E27FC236}">
                <a16:creationId xmlns:a16="http://schemas.microsoft.com/office/drawing/2014/main" id="{5C8931CC-F79E-145D-1D3E-BBC40DFC61A0}"/>
              </a:ext>
            </a:extLst>
          </p:cNvPr>
          <p:cNvPicPr>
            <a:picLocks noChangeAspect="1"/>
          </p:cNvPicPr>
          <p:nvPr/>
        </p:nvPicPr>
        <p:blipFill>
          <a:blip r:embed="rId4"/>
          <a:stretch>
            <a:fillRect/>
          </a:stretch>
        </p:blipFill>
        <p:spPr>
          <a:xfrm>
            <a:off x="7807912" y="836457"/>
            <a:ext cx="3852599" cy="5121138"/>
          </a:xfrm>
          <a:prstGeom prst="rect">
            <a:avLst/>
          </a:prstGeom>
        </p:spPr>
      </p:pic>
      <p:sp>
        <p:nvSpPr>
          <p:cNvPr id="4" name="TextBox 10">
            <a:extLst>
              <a:ext uri="{FF2B5EF4-FFF2-40B4-BE49-F238E27FC236}">
                <a16:creationId xmlns:a16="http://schemas.microsoft.com/office/drawing/2014/main" id="{6F436E76-FEED-6C95-1884-E80CC5D18F46}"/>
              </a:ext>
            </a:extLst>
          </p:cNvPr>
          <p:cNvSpPr txBox="1"/>
          <p:nvPr/>
        </p:nvSpPr>
        <p:spPr>
          <a:xfrm>
            <a:off x="495880" y="1847921"/>
            <a:ext cx="7561113" cy="276999"/>
          </a:xfrm>
          <a:prstGeom prst="rect">
            <a:avLst/>
          </a:prstGeom>
          <a:noFill/>
        </p:spPr>
        <p:txBody>
          <a:bodyPr wrap="square" lIns="108000" tIns="45720" rIns="91440" bIns="45720" rtlCol="0" anchor="t">
            <a:spAutoFit/>
          </a:bodyPr>
          <a:lstStyle/>
          <a:p>
            <a:r>
              <a:rPr lang="da-DK" sz="1200" b="1" spc="300" dirty="0" smtClean="0">
                <a:latin typeface="Arial" panose="020B0604020202020204" pitchFamily="34" charset="0"/>
                <a:cs typeface="Arial" panose="020B0604020202020204" pitchFamily="34" charset="0"/>
              </a:rPr>
              <a:t>Kolding xx/xx/2024</a:t>
            </a:r>
            <a:endParaRPr lang="da-DK" sz="1200" b="1" spc="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2541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Øvelse 1</a:t>
            </a:r>
          </a:p>
        </p:txBody>
      </p:sp>
      <p:sp>
        <p:nvSpPr>
          <p:cNvPr id="2" name="Rektangel 1"/>
          <p:cNvSpPr/>
          <p:nvPr/>
        </p:nvSpPr>
        <p:spPr>
          <a:xfrm>
            <a:off x="1008993" y="1803058"/>
            <a:ext cx="9953296" cy="4431983"/>
          </a:xfrm>
          <a:prstGeom prst="rect">
            <a:avLst/>
          </a:prstGeom>
        </p:spPr>
        <p:txBody>
          <a:bodyPr wrap="square">
            <a:spAutoFit/>
          </a:bodyPr>
          <a:lstStyle/>
          <a:p>
            <a:pPr>
              <a:lnSpc>
                <a:spcPct val="150000"/>
              </a:lnSpc>
            </a:pPr>
            <a:r>
              <a:rPr lang="da-DK" sz="1600" b="1" dirty="0" smtClean="0">
                <a:latin typeface="Arial" panose="020B0604020202020204" pitchFamily="34" charset="0"/>
                <a:cs typeface="Arial" panose="020B0604020202020204" pitchFamily="34" charset="0"/>
              </a:rPr>
              <a:t>Ønsket </a:t>
            </a:r>
            <a:r>
              <a:rPr lang="da-DK" sz="1600" b="1" dirty="0">
                <a:latin typeface="Arial" panose="020B0604020202020204" pitchFamily="34" charset="0"/>
                <a:cs typeface="Arial" panose="020B0604020202020204" pitchFamily="34" charset="0"/>
              </a:rPr>
              <a:t>støtte i forbindelse med </a:t>
            </a:r>
            <a:r>
              <a:rPr lang="da-DK" sz="1600" b="1" dirty="0" smtClean="0">
                <a:latin typeface="Arial" panose="020B0604020202020204" pitchFamily="34" charset="0"/>
                <a:cs typeface="Arial" panose="020B0604020202020204" pitchFamily="34" charset="0"/>
              </a:rPr>
              <a:t>konkurrence</a:t>
            </a:r>
          </a:p>
          <a:p>
            <a:pPr>
              <a:lnSpc>
                <a:spcPct val="150000"/>
              </a:lnSpc>
            </a:pPr>
            <a:endParaRPr lang="da-DK" sz="1600" dirty="0">
              <a:latin typeface="Arial" panose="020B0604020202020204" pitchFamily="34" charset="0"/>
              <a:cs typeface="Arial" panose="020B0604020202020204" pitchFamily="34" charset="0"/>
            </a:endParaRPr>
          </a:p>
          <a:p>
            <a:pPr>
              <a:lnSpc>
                <a:spcPct val="150000"/>
              </a:lnSpc>
            </a:pPr>
            <a:r>
              <a:rPr lang="da-DK" sz="1600" b="1" dirty="0">
                <a:latin typeface="Arial" panose="020B0604020202020204" pitchFamily="34" charset="0"/>
                <a:cs typeface="Arial" panose="020B0604020202020204" pitchFamily="34" charset="0"/>
              </a:rPr>
              <a:t>Formål: </a:t>
            </a:r>
            <a:r>
              <a:rPr lang="da-DK" sz="1600" dirty="0">
                <a:latin typeface="Arial" panose="020B0604020202020204" pitchFamily="34" charset="0"/>
                <a:cs typeface="Arial" panose="020B0604020202020204" pitchFamily="34" charset="0"/>
              </a:rPr>
              <a:t>At </a:t>
            </a:r>
            <a:r>
              <a:rPr lang="da-DK" sz="1600" dirty="0" smtClean="0">
                <a:latin typeface="Arial" panose="020B0604020202020204" pitchFamily="34" charset="0"/>
                <a:cs typeface="Arial" panose="020B0604020202020204" pitchFamily="34" charset="0"/>
              </a:rPr>
              <a:t>du får </a:t>
            </a:r>
            <a:r>
              <a:rPr lang="da-DK" sz="1600" dirty="0">
                <a:latin typeface="Arial" panose="020B0604020202020204" pitchFamily="34" charset="0"/>
                <a:cs typeface="Arial" panose="020B0604020202020204" pitchFamily="34" charset="0"/>
              </a:rPr>
              <a:t>reflekteret over, hvilken støtte </a:t>
            </a:r>
            <a:r>
              <a:rPr lang="da-DK" sz="1600" dirty="0" smtClean="0">
                <a:latin typeface="Arial" panose="020B0604020202020204" pitchFamily="34" charset="0"/>
                <a:cs typeface="Arial" panose="020B0604020202020204" pitchFamily="34" charset="0"/>
              </a:rPr>
              <a:t>du </a:t>
            </a:r>
            <a:r>
              <a:rPr lang="da-DK" sz="1600" dirty="0">
                <a:latin typeface="Arial" panose="020B0604020202020204" pitchFamily="34" charset="0"/>
                <a:cs typeface="Arial" panose="020B0604020202020204" pitchFamily="34" charset="0"/>
              </a:rPr>
              <a:t>ønsker at udvise før, under og efter konkurrence. </a:t>
            </a:r>
            <a:endParaRPr lang="da-DK" sz="1600" dirty="0" smtClean="0">
              <a:latin typeface="Arial" panose="020B0604020202020204" pitchFamily="34" charset="0"/>
              <a:cs typeface="Arial" panose="020B0604020202020204" pitchFamily="34" charset="0"/>
            </a:endParaRPr>
          </a:p>
          <a:p>
            <a:pPr>
              <a:lnSpc>
                <a:spcPct val="150000"/>
              </a:lnSpc>
            </a:pPr>
            <a:endParaRPr lang="da-DK" sz="1600" dirty="0">
              <a:latin typeface="Arial" panose="020B0604020202020204" pitchFamily="34" charset="0"/>
              <a:cs typeface="Arial" panose="020B0604020202020204" pitchFamily="34" charset="0"/>
            </a:endParaRPr>
          </a:p>
          <a:p>
            <a:pPr>
              <a:lnSpc>
                <a:spcPct val="150000"/>
              </a:lnSpc>
            </a:pPr>
            <a:r>
              <a:rPr lang="da-DK" sz="1600" b="1" dirty="0">
                <a:latin typeface="Arial" panose="020B0604020202020204" pitchFamily="34" charset="0"/>
                <a:cs typeface="Arial" panose="020B0604020202020204" pitchFamily="34" charset="0"/>
              </a:rPr>
              <a:t>Ramme: </a:t>
            </a:r>
            <a:r>
              <a:rPr lang="da-DK" sz="1600" dirty="0">
                <a:latin typeface="Arial" panose="020B0604020202020204" pitchFamily="34" charset="0"/>
                <a:cs typeface="Arial" panose="020B0604020202020204" pitchFamily="34" charset="0"/>
              </a:rPr>
              <a:t>20 min. </a:t>
            </a:r>
            <a:br>
              <a:rPr lang="da-DK" sz="1600" dirty="0">
                <a:latin typeface="Arial" panose="020B0604020202020204" pitchFamily="34" charset="0"/>
                <a:cs typeface="Arial" panose="020B0604020202020204" pitchFamily="34" charset="0"/>
              </a:rPr>
            </a:br>
            <a:r>
              <a:rPr lang="da-DK" sz="1600" dirty="0">
                <a:latin typeface="Arial" panose="020B0604020202020204" pitchFamily="34" charset="0"/>
                <a:cs typeface="Arial" panose="020B0604020202020204" pitchFamily="34" charset="0"/>
              </a:rPr>
              <a:t>Nedskriv i punktform, hvilken støtte du ønsker at udvise før, under og efter konkurrence. </a:t>
            </a:r>
            <a:endParaRPr lang="da-DK" sz="1600" dirty="0" smtClean="0">
              <a:latin typeface="Arial" panose="020B0604020202020204" pitchFamily="34" charset="0"/>
              <a:cs typeface="Arial" panose="020B0604020202020204" pitchFamily="34" charset="0"/>
            </a:endParaRPr>
          </a:p>
          <a:p>
            <a:pPr>
              <a:lnSpc>
                <a:spcPct val="150000"/>
              </a:lnSpc>
            </a:pPr>
            <a:r>
              <a:rPr lang="da-DK" sz="1600" dirty="0">
                <a:latin typeface="Arial" panose="020B0604020202020204" pitchFamily="34" charset="0"/>
                <a:cs typeface="Arial" panose="020B0604020202020204" pitchFamily="34" charset="0"/>
              </a:rPr>
              <a:t/>
            </a:r>
            <a:br>
              <a:rPr lang="da-DK" sz="1600" dirty="0">
                <a:latin typeface="Arial" panose="020B0604020202020204" pitchFamily="34" charset="0"/>
                <a:cs typeface="Arial" panose="020B0604020202020204" pitchFamily="34" charset="0"/>
              </a:rPr>
            </a:br>
            <a:r>
              <a:rPr lang="da-DK" sz="1600" dirty="0">
                <a:latin typeface="Arial" panose="020B0604020202020204" pitchFamily="34" charset="0"/>
                <a:cs typeface="Arial" panose="020B0604020202020204" pitchFamily="34" charset="0"/>
              </a:rPr>
              <a:t>Reflekter gerne over situationer som f.eks</a:t>
            </a:r>
            <a:r>
              <a:rPr lang="da-DK" sz="1600" dirty="0" smtClean="0">
                <a:latin typeface="Arial" panose="020B0604020202020204" pitchFamily="34" charset="0"/>
                <a:cs typeface="Arial" panose="020B0604020202020204" pitchFamily="34" charset="0"/>
              </a:rPr>
              <a:t>. At dit barn </a:t>
            </a:r>
            <a:r>
              <a:rPr lang="da-DK" sz="1600" dirty="0">
                <a:latin typeface="Arial" panose="020B0604020202020204" pitchFamily="34" charset="0"/>
                <a:cs typeface="Arial" panose="020B0604020202020204" pitchFamily="34" charset="0"/>
              </a:rPr>
              <a:t>er skuffet</a:t>
            </a:r>
            <a:r>
              <a:rPr lang="da-DK" sz="1600" dirty="0" smtClean="0">
                <a:latin typeface="Arial" panose="020B0604020202020204" pitchFamily="34" charset="0"/>
                <a:cs typeface="Arial" panose="020B0604020202020204" pitchFamily="34" charset="0"/>
              </a:rPr>
              <a:t>, </a:t>
            </a:r>
            <a:r>
              <a:rPr lang="da-DK" sz="1600" dirty="0">
                <a:latin typeface="Arial" panose="020B0604020202020204" pitchFamily="34" charset="0"/>
                <a:cs typeface="Arial" panose="020B0604020202020204" pitchFamily="34" charset="0"/>
              </a:rPr>
              <a:t>taber, </a:t>
            </a:r>
            <a:r>
              <a:rPr lang="da-DK" sz="1600" dirty="0" smtClean="0">
                <a:latin typeface="Arial" panose="020B0604020202020204" pitchFamily="34" charset="0"/>
                <a:cs typeface="Arial" panose="020B0604020202020204" pitchFamily="34" charset="0"/>
              </a:rPr>
              <a:t>bliver </a:t>
            </a:r>
            <a:r>
              <a:rPr lang="da-DK" sz="1600" dirty="0">
                <a:latin typeface="Arial" panose="020B0604020202020204" pitchFamily="34" charset="0"/>
                <a:cs typeface="Arial" panose="020B0604020202020204" pitchFamily="34" charset="0"/>
              </a:rPr>
              <a:t>skadet, </a:t>
            </a:r>
            <a:r>
              <a:rPr lang="da-DK" sz="1600" dirty="0" smtClean="0">
                <a:latin typeface="Arial" panose="020B0604020202020204" pitchFamily="34" charset="0"/>
                <a:cs typeface="Arial" panose="020B0604020202020204" pitchFamily="34" charset="0"/>
              </a:rPr>
              <a:t>bliver </a:t>
            </a:r>
            <a:r>
              <a:rPr lang="da-DK" sz="1600" dirty="0">
                <a:latin typeface="Arial" panose="020B0604020202020204" pitchFamily="34" charset="0"/>
                <a:cs typeface="Arial" panose="020B0604020202020204" pitchFamily="34" charset="0"/>
              </a:rPr>
              <a:t>selekteret fra </a:t>
            </a:r>
            <a:r>
              <a:rPr lang="da-DK" sz="1600" dirty="0" smtClean="0">
                <a:latin typeface="Arial" panose="020B0604020202020204" pitchFamily="34" charset="0"/>
                <a:cs typeface="Arial" panose="020B0604020202020204" pitchFamily="34" charset="0"/>
              </a:rPr>
              <a:t>og </a:t>
            </a:r>
            <a:r>
              <a:rPr lang="da-DK" sz="1600" dirty="0">
                <a:latin typeface="Arial" panose="020B0604020202020204" pitchFamily="34" charset="0"/>
                <a:cs typeface="Arial" panose="020B0604020202020204" pitchFamily="34" charset="0"/>
              </a:rPr>
              <a:t>bliver favoriseret. </a:t>
            </a:r>
            <a:endParaRPr lang="da-DK" sz="1600" dirty="0" smtClean="0">
              <a:latin typeface="Arial" panose="020B0604020202020204" pitchFamily="34" charset="0"/>
              <a:cs typeface="Arial" panose="020B0604020202020204" pitchFamily="34" charset="0"/>
            </a:endParaRPr>
          </a:p>
          <a:p>
            <a:pPr>
              <a:lnSpc>
                <a:spcPct val="150000"/>
              </a:lnSpc>
            </a:pPr>
            <a:endParaRPr lang="da-DK" sz="1600" dirty="0">
              <a:latin typeface="Arial" panose="020B0604020202020204" pitchFamily="34" charset="0"/>
              <a:cs typeface="Arial" panose="020B0604020202020204" pitchFamily="34" charset="0"/>
            </a:endParaRPr>
          </a:p>
          <a:p>
            <a:pPr>
              <a:lnSpc>
                <a:spcPct val="150000"/>
              </a:lnSpc>
            </a:pPr>
            <a:r>
              <a:rPr lang="da-DK" sz="1600" dirty="0">
                <a:latin typeface="Arial" panose="020B0604020202020204" pitchFamily="34" charset="0"/>
                <a:cs typeface="Arial" panose="020B0604020202020204" pitchFamily="34" charset="0"/>
              </a:rPr>
              <a:t>Gå sammen to og to, og tal om punkterne, samt del erfaringer og tanker. </a:t>
            </a:r>
            <a:endParaRPr lang="da-DK" sz="1600" dirty="0" smtClean="0">
              <a:latin typeface="Arial" panose="020B0604020202020204" pitchFamily="34" charset="0"/>
              <a:cs typeface="Arial" panose="020B0604020202020204" pitchFamily="34" charset="0"/>
            </a:endParaRPr>
          </a:p>
          <a:p>
            <a:endParaRPr lang="da-DK" dirty="0"/>
          </a:p>
        </p:txBody>
      </p:sp>
    </p:spTree>
    <p:extLst>
      <p:ext uri="{BB962C8B-B14F-4D97-AF65-F5344CB8AC3E}">
        <p14:creationId xmlns:p14="http://schemas.microsoft.com/office/powerpoint/2010/main" val="129450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Øvelse </a:t>
            </a:r>
            <a:r>
              <a:rPr lang="da-DK" sz="4000" b="1" spc="300" dirty="0" smtClean="0">
                <a:solidFill>
                  <a:srgbClr val="E7334B"/>
                </a:solidFill>
                <a:latin typeface="Arial Black" panose="020B0604020202020204" pitchFamily="34" charset="0"/>
                <a:cs typeface="Arial Black" panose="020B0604020202020204" pitchFamily="34" charset="0"/>
              </a:rPr>
              <a:t>2</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928315" y="1429848"/>
            <a:ext cx="9953296" cy="4801314"/>
          </a:xfrm>
          <a:prstGeom prst="rect">
            <a:avLst/>
          </a:prstGeom>
        </p:spPr>
        <p:txBody>
          <a:bodyPr wrap="square">
            <a:spAutoFit/>
          </a:bodyPr>
          <a:lstStyle/>
          <a:p>
            <a:pPr>
              <a:lnSpc>
                <a:spcPct val="150000"/>
              </a:lnSpc>
            </a:pPr>
            <a:r>
              <a:rPr lang="da-DK" sz="1600" b="1" dirty="0" smtClean="0">
                <a:latin typeface="Arial" panose="020B0604020202020204" pitchFamily="34" charset="0"/>
                <a:cs typeface="Arial" panose="020B0604020202020204" pitchFamily="34" charset="0"/>
              </a:rPr>
              <a:t>Motivation </a:t>
            </a:r>
            <a:r>
              <a:rPr lang="da-DK" sz="1600" b="1" dirty="0">
                <a:latin typeface="Arial" panose="020B0604020202020204" pitchFamily="34" charset="0"/>
                <a:cs typeface="Arial" panose="020B0604020202020204" pitchFamily="34" charset="0"/>
              </a:rPr>
              <a:t>bag </a:t>
            </a:r>
            <a:r>
              <a:rPr lang="da-DK" sz="1600" b="1" dirty="0" smtClean="0">
                <a:latin typeface="Arial" panose="020B0604020202020204" pitchFamily="34" charset="0"/>
                <a:cs typeface="Arial" panose="020B0604020202020204" pitchFamily="34" charset="0"/>
              </a:rPr>
              <a:t>støtten</a:t>
            </a:r>
          </a:p>
          <a:p>
            <a:pPr>
              <a:lnSpc>
                <a:spcPct val="150000"/>
              </a:lnSpc>
            </a:pPr>
            <a:endParaRPr lang="da-DK" sz="1600" dirty="0">
              <a:latin typeface="Arial" panose="020B0604020202020204" pitchFamily="34" charset="0"/>
              <a:cs typeface="Arial" panose="020B0604020202020204" pitchFamily="34" charset="0"/>
            </a:endParaRPr>
          </a:p>
          <a:p>
            <a:pPr>
              <a:lnSpc>
                <a:spcPct val="150000"/>
              </a:lnSpc>
            </a:pPr>
            <a:r>
              <a:rPr lang="da-DK" sz="1600" b="1" dirty="0">
                <a:latin typeface="Arial" panose="020B0604020202020204" pitchFamily="34" charset="0"/>
                <a:cs typeface="Arial" panose="020B0604020202020204" pitchFamily="34" charset="0"/>
              </a:rPr>
              <a:t>Formål: </a:t>
            </a:r>
            <a:r>
              <a:rPr lang="da-DK" sz="1600" dirty="0">
                <a:latin typeface="Arial" panose="020B0604020202020204" pitchFamily="34" charset="0"/>
                <a:cs typeface="Arial" panose="020B0604020202020204" pitchFamily="34" charset="0"/>
              </a:rPr>
              <a:t>At </a:t>
            </a:r>
            <a:r>
              <a:rPr lang="da-DK" sz="1600" dirty="0" smtClean="0">
                <a:latin typeface="Arial" panose="020B0604020202020204" pitchFamily="34" charset="0"/>
                <a:cs typeface="Arial" panose="020B0604020202020204" pitchFamily="34" charset="0"/>
              </a:rPr>
              <a:t>du </a:t>
            </a:r>
            <a:r>
              <a:rPr lang="da-DK" sz="1600" dirty="0">
                <a:latin typeface="Arial" panose="020B0604020202020204" pitchFamily="34" charset="0"/>
                <a:cs typeface="Arial" panose="020B0604020202020204" pitchFamily="34" charset="0"/>
              </a:rPr>
              <a:t>får en bevidsthed om, hvad der motiverer </a:t>
            </a:r>
            <a:r>
              <a:rPr lang="da-DK" sz="1600" dirty="0" smtClean="0">
                <a:latin typeface="Arial" panose="020B0604020202020204" pitchFamily="34" charset="0"/>
                <a:cs typeface="Arial" panose="020B0604020202020204" pitchFamily="34" charset="0"/>
              </a:rPr>
              <a:t>dig </a:t>
            </a:r>
            <a:r>
              <a:rPr lang="da-DK" sz="1600" dirty="0">
                <a:latin typeface="Arial" panose="020B0604020202020204" pitchFamily="34" charset="0"/>
                <a:cs typeface="Arial" panose="020B0604020202020204" pitchFamily="34" charset="0"/>
              </a:rPr>
              <a:t>til at støtte </a:t>
            </a:r>
            <a:r>
              <a:rPr lang="da-DK" sz="1600" dirty="0" smtClean="0">
                <a:latin typeface="Arial" panose="020B0604020202020204" pitchFamily="34" charset="0"/>
                <a:cs typeface="Arial" panose="020B0604020202020204" pitchFamily="34" charset="0"/>
              </a:rPr>
              <a:t>dit </a:t>
            </a:r>
            <a:r>
              <a:rPr lang="da-DK" sz="1600" dirty="0">
                <a:latin typeface="Arial" panose="020B0604020202020204" pitchFamily="34" charset="0"/>
                <a:cs typeface="Arial" panose="020B0604020202020204" pitchFamily="34" charset="0"/>
              </a:rPr>
              <a:t>barn i sporten</a:t>
            </a:r>
            <a:r>
              <a:rPr lang="da-DK" sz="1600" dirty="0" smtClean="0">
                <a:latin typeface="Arial" panose="020B0604020202020204" pitchFamily="34" charset="0"/>
                <a:cs typeface="Arial" panose="020B0604020202020204" pitchFamily="34" charset="0"/>
              </a:rPr>
              <a:t>.</a:t>
            </a:r>
          </a:p>
          <a:p>
            <a:pPr>
              <a:lnSpc>
                <a:spcPct val="150000"/>
              </a:lnSpc>
            </a:pPr>
            <a:r>
              <a:rPr lang="da-DK" sz="1600" dirty="0" smtClean="0">
                <a:latin typeface="Arial" panose="020B0604020202020204" pitchFamily="34" charset="0"/>
                <a:cs typeface="Arial" panose="020B0604020202020204" pitchFamily="34" charset="0"/>
              </a:rPr>
              <a:t> </a:t>
            </a:r>
            <a:endParaRPr lang="da-DK" sz="1600" dirty="0">
              <a:latin typeface="Arial" panose="020B0604020202020204" pitchFamily="34" charset="0"/>
              <a:cs typeface="Arial" panose="020B0604020202020204" pitchFamily="34" charset="0"/>
            </a:endParaRPr>
          </a:p>
          <a:p>
            <a:pPr>
              <a:lnSpc>
                <a:spcPct val="150000"/>
              </a:lnSpc>
            </a:pPr>
            <a:r>
              <a:rPr lang="da-DK" sz="1600" b="1" dirty="0">
                <a:latin typeface="Arial" panose="020B0604020202020204" pitchFamily="34" charset="0"/>
                <a:cs typeface="Arial" panose="020B0604020202020204" pitchFamily="34" charset="0"/>
              </a:rPr>
              <a:t>Ramme: </a:t>
            </a:r>
            <a:r>
              <a:rPr lang="da-DK" sz="1600" dirty="0">
                <a:latin typeface="Arial" panose="020B0604020202020204" pitchFamily="34" charset="0"/>
                <a:cs typeface="Arial" panose="020B0604020202020204" pitchFamily="34" charset="0"/>
              </a:rPr>
              <a:t>20 min. </a:t>
            </a:r>
            <a:br>
              <a:rPr lang="da-DK" sz="1600" dirty="0">
                <a:latin typeface="Arial" panose="020B0604020202020204" pitchFamily="34" charset="0"/>
                <a:cs typeface="Arial" panose="020B0604020202020204" pitchFamily="34" charset="0"/>
              </a:rPr>
            </a:br>
            <a:r>
              <a:rPr lang="da-DK" sz="1600" dirty="0">
                <a:latin typeface="Arial" panose="020B0604020202020204" pitchFamily="34" charset="0"/>
                <a:cs typeface="Arial" panose="020B0604020202020204" pitchFamily="34" charset="0"/>
              </a:rPr>
              <a:t>Besvar følgende spørgsmål og nedskriv noter. </a:t>
            </a:r>
            <a:endParaRPr lang="da-DK" sz="1600" dirty="0" smtClean="0">
              <a:latin typeface="Arial" panose="020B0604020202020204" pitchFamily="34" charset="0"/>
              <a:cs typeface="Arial" panose="020B0604020202020204" pitchFamily="34" charset="0"/>
            </a:endParaRPr>
          </a:p>
          <a:p>
            <a:pPr>
              <a:lnSpc>
                <a:spcPct val="150000"/>
              </a:lnSpc>
            </a:pPr>
            <a:endParaRPr lang="da-DK" sz="1600" dirty="0">
              <a:latin typeface="Arial" panose="020B0604020202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da-DK" sz="1600" dirty="0">
                <a:latin typeface="Arial" panose="020B0604020202020204" pitchFamily="34" charset="0"/>
                <a:cs typeface="Arial" panose="020B0604020202020204" pitchFamily="34" charset="0"/>
              </a:rPr>
              <a:t>Hvad gør, at du gerne vil støtte dit barn i sporten? </a:t>
            </a:r>
          </a:p>
          <a:p>
            <a:pPr marL="285750" lvl="0" indent="-285750">
              <a:lnSpc>
                <a:spcPct val="150000"/>
              </a:lnSpc>
              <a:buFont typeface="Arial" panose="020B0604020202020204" pitchFamily="34" charset="0"/>
              <a:buChar char="•"/>
            </a:pPr>
            <a:r>
              <a:rPr lang="da-DK" sz="1600" dirty="0">
                <a:latin typeface="Arial" panose="020B0604020202020204" pitchFamily="34" charset="0"/>
                <a:cs typeface="Arial" panose="020B0604020202020204" pitchFamily="34" charset="0"/>
              </a:rPr>
              <a:t>Hvorfor ønsker du, at dit barn skal dyrke sport?</a:t>
            </a:r>
          </a:p>
          <a:p>
            <a:pPr marL="285750" lvl="0" indent="-285750">
              <a:lnSpc>
                <a:spcPct val="150000"/>
              </a:lnSpc>
              <a:buFont typeface="Arial" panose="020B0604020202020204" pitchFamily="34" charset="0"/>
              <a:buChar char="•"/>
            </a:pPr>
            <a:r>
              <a:rPr lang="da-DK" sz="1600" dirty="0">
                <a:latin typeface="Arial" panose="020B0604020202020204" pitchFamily="34" charset="0"/>
                <a:cs typeface="Arial" panose="020B0604020202020204" pitchFamily="34" charset="0"/>
              </a:rPr>
              <a:t>Hvad værdsætter du ved sport</a:t>
            </a:r>
            <a:r>
              <a:rPr lang="da-DK" sz="1600" dirty="0" smtClean="0">
                <a:latin typeface="Arial" panose="020B0604020202020204" pitchFamily="34" charset="0"/>
                <a:cs typeface="Arial" panose="020B0604020202020204" pitchFamily="34" charset="0"/>
              </a:rPr>
              <a:t>?</a:t>
            </a:r>
          </a:p>
          <a:p>
            <a:pPr lvl="0">
              <a:lnSpc>
                <a:spcPct val="150000"/>
              </a:lnSpc>
            </a:pPr>
            <a:endParaRPr lang="da-DK" sz="1600" dirty="0">
              <a:latin typeface="Arial" panose="020B0604020202020204" pitchFamily="34" charset="0"/>
              <a:cs typeface="Arial" panose="020B0604020202020204" pitchFamily="34" charset="0"/>
            </a:endParaRPr>
          </a:p>
          <a:p>
            <a:pPr>
              <a:lnSpc>
                <a:spcPct val="150000"/>
              </a:lnSpc>
            </a:pPr>
            <a:r>
              <a:rPr lang="da-DK" sz="1600" dirty="0">
                <a:latin typeface="Arial" panose="020B0604020202020204" pitchFamily="34" charset="0"/>
                <a:cs typeface="Arial" panose="020B0604020202020204" pitchFamily="34" charset="0"/>
              </a:rPr>
              <a:t>Gå sammen to og </a:t>
            </a:r>
            <a:r>
              <a:rPr lang="da-DK" sz="1600" dirty="0" smtClean="0">
                <a:latin typeface="Arial" panose="020B0604020202020204" pitchFamily="34" charset="0"/>
                <a:cs typeface="Arial" panose="020B0604020202020204" pitchFamily="34" charset="0"/>
              </a:rPr>
              <a:t>to </a:t>
            </a:r>
            <a:r>
              <a:rPr lang="da-DK" sz="1600" dirty="0">
                <a:latin typeface="Arial" panose="020B0604020202020204" pitchFamily="34" charset="0"/>
                <a:cs typeface="Arial" panose="020B0604020202020204" pitchFamily="34" charset="0"/>
              </a:rPr>
              <a:t>og tal om punkterne, samt del erfaringer og tanker.</a:t>
            </a:r>
          </a:p>
          <a:p>
            <a:endParaRPr lang="da-DK" dirty="0"/>
          </a:p>
        </p:txBody>
      </p:sp>
    </p:spTree>
    <p:extLst>
      <p:ext uri="{BB962C8B-B14F-4D97-AF65-F5344CB8AC3E}">
        <p14:creationId xmlns:p14="http://schemas.microsoft.com/office/powerpoint/2010/main" val="40406012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Gode råd</a:t>
            </a:r>
          </a:p>
        </p:txBody>
      </p:sp>
      <p:sp>
        <p:nvSpPr>
          <p:cNvPr id="2" name="Rektangel 1"/>
          <p:cNvSpPr/>
          <p:nvPr/>
        </p:nvSpPr>
        <p:spPr>
          <a:xfrm>
            <a:off x="928315" y="1603884"/>
            <a:ext cx="9953296" cy="4154984"/>
          </a:xfrm>
          <a:prstGeom prst="rect">
            <a:avLst/>
          </a:prstGeom>
        </p:spPr>
        <p:txBody>
          <a:bodyPr wrap="square">
            <a:spAutoFit/>
          </a:bodyPr>
          <a:lstStyle/>
          <a:p>
            <a:pPr marL="285750" lvl="0" indent="-285750">
              <a:lnSpc>
                <a:spcPct val="150000"/>
              </a:lnSpc>
              <a:buFont typeface="Arial" panose="020B0604020202020204" pitchFamily="34" charset="0"/>
              <a:buChar char="•"/>
            </a:pPr>
            <a:r>
              <a:rPr lang="da-DK" sz="1600" dirty="0" smtClean="0">
                <a:latin typeface="Arial" panose="020B0604020202020204" pitchFamily="34" charset="0"/>
                <a:cs typeface="Arial" panose="020B0604020202020204" pitchFamily="34" charset="0"/>
              </a:rPr>
              <a:t>Forsøg </a:t>
            </a:r>
            <a:r>
              <a:rPr lang="da-DK" sz="1600" dirty="0">
                <a:latin typeface="Arial" panose="020B0604020202020204" pitchFamily="34" charset="0"/>
                <a:cs typeface="Arial" panose="020B0604020202020204" pitchFamily="34" charset="0"/>
              </a:rPr>
              <a:t>at flytte dit barns opmærksomhed (fra resultater) hen på, hvad han/hun har arbejdet med til træning. Det hjælper dit barn med at fremkalde hans/hendes </a:t>
            </a:r>
            <a:r>
              <a:rPr lang="da-DK" sz="1600" dirty="0" smtClean="0">
                <a:latin typeface="Arial" panose="020B0604020202020204" pitchFamily="34" charset="0"/>
                <a:cs typeface="Arial" panose="020B0604020202020204" pitchFamily="34" charset="0"/>
              </a:rPr>
              <a:t>fokuspunker/procesmål.</a:t>
            </a:r>
            <a:endParaRPr lang="da-DK" sz="1600" dirty="0">
              <a:latin typeface="Arial" panose="020B0604020202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da-DK" sz="1600" dirty="0">
                <a:latin typeface="Arial" panose="020B0604020202020204" pitchFamily="34" charset="0"/>
                <a:cs typeface="Arial" panose="020B0604020202020204" pitchFamily="34" charset="0"/>
              </a:rPr>
              <a:t>Opmuntre dit barn til at blive i nuet, når han/hun skal præstere, for at undgå, at han/hun fokuserer på fortid/fremtid (hvordan der før er præsteret/hvordan der bør præsteres</a:t>
            </a:r>
            <a:r>
              <a:rPr lang="da-DK" sz="1600" dirty="0" smtClean="0">
                <a:latin typeface="Arial" panose="020B0604020202020204" pitchFamily="34" charset="0"/>
                <a:cs typeface="Arial" panose="020B0604020202020204" pitchFamily="34" charset="0"/>
              </a:rPr>
              <a:t>).</a:t>
            </a:r>
            <a:endParaRPr lang="da-DK" sz="1600" dirty="0">
              <a:latin typeface="Arial" panose="020B0604020202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da-DK" sz="1600" dirty="0">
                <a:latin typeface="Arial" panose="020B0604020202020204" pitchFamily="34" charset="0"/>
                <a:cs typeface="Arial" panose="020B0604020202020204" pitchFamily="34" charset="0"/>
              </a:rPr>
              <a:t>Hjælp dit barn med at få opmærksomheden væk fra forstyrrelser og tilbage til relevante </a:t>
            </a:r>
            <a:r>
              <a:rPr lang="da-DK" sz="1600" dirty="0" smtClean="0">
                <a:latin typeface="Arial" panose="020B0604020202020204" pitchFamily="34" charset="0"/>
                <a:cs typeface="Arial" panose="020B0604020202020204" pitchFamily="34" charset="0"/>
              </a:rPr>
              <a:t>fokuspunkter </a:t>
            </a:r>
            <a:r>
              <a:rPr lang="da-DK" sz="1600" dirty="0">
                <a:latin typeface="Arial" panose="020B0604020202020204" pitchFamily="34" charset="0"/>
                <a:cs typeface="Arial" panose="020B0604020202020204" pitchFamily="34" charset="0"/>
              </a:rPr>
              <a:t>F.eks. vejrtrækning og/eller simple tekniske </a:t>
            </a:r>
            <a:r>
              <a:rPr lang="da-DK" sz="1600" dirty="0" smtClean="0">
                <a:latin typeface="Arial" panose="020B0604020202020204" pitchFamily="34" charset="0"/>
                <a:cs typeface="Arial" panose="020B0604020202020204" pitchFamily="34" charset="0"/>
              </a:rPr>
              <a:t>fokuspunkter.</a:t>
            </a:r>
            <a:endParaRPr lang="da-DK" sz="1600" dirty="0">
              <a:latin typeface="Arial" panose="020B0604020202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da-DK" sz="1600" dirty="0">
                <a:latin typeface="Arial" panose="020B0604020202020204" pitchFamily="34" charset="0"/>
                <a:cs typeface="Arial" panose="020B0604020202020204" pitchFamily="34" charset="0"/>
              </a:rPr>
              <a:t>Fokus kan også flyttes ved, at dit barn bruger sine sanser f.eks. ”find fem forskellige ting du kan se, der hvor du står” eller </a:t>
            </a:r>
            <a:r>
              <a:rPr lang="da-DK" sz="1600" dirty="0" smtClean="0">
                <a:latin typeface="Arial" panose="020B0604020202020204" pitchFamily="34" charset="0"/>
                <a:cs typeface="Arial" panose="020B0604020202020204" pitchFamily="34" charset="0"/>
              </a:rPr>
              <a:t>lyde.</a:t>
            </a:r>
            <a:endParaRPr lang="da-DK" sz="1600" dirty="0">
              <a:latin typeface="Arial" panose="020B0604020202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da-DK" sz="1600" dirty="0">
                <a:latin typeface="Arial" panose="020B0604020202020204" pitchFamily="34" charset="0"/>
                <a:cs typeface="Arial" panose="020B0604020202020204" pitchFamily="34" charset="0"/>
              </a:rPr>
              <a:t>Forhold dig roligt og husk, at du er en </a:t>
            </a:r>
            <a:r>
              <a:rPr lang="da-DK" sz="1600" dirty="0" smtClean="0">
                <a:latin typeface="Arial" panose="020B0604020202020204" pitchFamily="34" charset="0"/>
                <a:cs typeface="Arial" panose="020B0604020202020204" pitchFamily="34" charset="0"/>
              </a:rPr>
              <a:t>rollemodel.</a:t>
            </a:r>
            <a:endParaRPr lang="da-DK" sz="1600" dirty="0">
              <a:latin typeface="Arial" panose="020B0604020202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da-DK" sz="1600" dirty="0">
                <a:latin typeface="Arial" panose="020B0604020202020204" pitchFamily="34" charset="0"/>
                <a:cs typeface="Arial" panose="020B0604020202020204" pitchFamily="34" charset="0"/>
              </a:rPr>
              <a:t>Mind dit barn om, at uanset, hvad så er han/hun elsket lige højt og at du er stolt af </a:t>
            </a:r>
            <a:r>
              <a:rPr lang="da-DK" sz="1600" dirty="0" smtClean="0">
                <a:latin typeface="Arial" panose="020B0604020202020204" pitchFamily="34" charset="0"/>
                <a:cs typeface="Arial" panose="020B0604020202020204" pitchFamily="34" charset="0"/>
              </a:rPr>
              <a:t>ham/hende.</a:t>
            </a:r>
            <a:endParaRPr lang="da-DK" sz="1600" dirty="0">
              <a:latin typeface="Arial" panose="020B0604020202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da-DK" sz="1600" dirty="0">
                <a:latin typeface="Arial" panose="020B0604020202020204" pitchFamily="34" charset="0"/>
                <a:cs typeface="Arial" panose="020B0604020202020204" pitchFamily="34" charset="0"/>
              </a:rPr>
              <a:t>Giv dit barn plads og afvent, at dit barn kommer til dig. Uanset, hvad så mød dit barn </a:t>
            </a:r>
            <a:r>
              <a:rPr lang="da-DK" sz="1600" dirty="0" smtClean="0">
                <a:latin typeface="Arial" panose="020B0604020202020204" pitchFamily="34" charset="0"/>
                <a:cs typeface="Arial" panose="020B0604020202020204" pitchFamily="34" charset="0"/>
              </a:rPr>
              <a:t>anerkendende.</a:t>
            </a:r>
            <a:endParaRPr lang="da-DK"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20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Cases</a:t>
            </a:r>
          </a:p>
        </p:txBody>
      </p:sp>
      <p:sp>
        <p:nvSpPr>
          <p:cNvPr id="2" name="Rektangel 1"/>
          <p:cNvSpPr/>
          <p:nvPr/>
        </p:nvSpPr>
        <p:spPr>
          <a:xfrm>
            <a:off x="1222605" y="2563192"/>
            <a:ext cx="9953296" cy="1754326"/>
          </a:xfrm>
          <a:prstGeom prst="rect">
            <a:avLst/>
          </a:prstGeom>
        </p:spPr>
        <p:txBody>
          <a:bodyPr wrap="square">
            <a:spAutoFit/>
          </a:bodyPr>
          <a:lstStyle/>
          <a:p>
            <a:pPr>
              <a:lnSpc>
                <a:spcPct val="150000"/>
              </a:lnSpc>
            </a:pPr>
            <a:r>
              <a:rPr lang="da-DK" dirty="0">
                <a:latin typeface="Arial" panose="020B0604020202020204" pitchFamily="34" charset="0"/>
                <a:cs typeface="Arial" panose="020B0604020202020204" pitchFamily="34" charset="0"/>
              </a:rPr>
              <a:t>Dit barn har været til konkurrence og præsteret godt, både med fokuspunkter/procesmål og også præstationsmæssigt. Dit barn er ikke tilfreds og mener der er underpræsteret og intet gik som det skulle, for konkurrencen blev ikke vundet. Du kan føle, at det er svært at trænge igennem med din hjælp. </a:t>
            </a:r>
            <a:r>
              <a:rPr lang="da-DK" dirty="0" smtClean="0">
                <a:latin typeface="Arial" panose="020B0604020202020204" pitchFamily="34" charset="0"/>
                <a:cs typeface="Arial" panose="020B0604020202020204" pitchFamily="34" charset="0"/>
              </a:rPr>
              <a:t>Hvordan </a:t>
            </a:r>
            <a:r>
              <a:rPr lang="da-DK" dirty="0">
                <a:latin typeface="Arial" panose="020B0604020202020204" pitchFamily="34" charset="0"/>
                <a:cs typeface="Arial" panose="020B0604020202020204" pitchFamily="34" charset="0"/>
              </a:rPr>
              <a:t>vil du håndtere situationen?</a:t>
            </a:r>
          </a:p>
        </p:txBody>
      </p:sp>
      <p:sp>
        <p:nvSpPr>
          <p:cNvPr id="4" name="Ellipse 3"/>
          <p:cNvSpPr/>
          <p:nvPr/>
        </p:nvSpPr>
        <p:spPr>
          <a:xfrm>
            <a:off x="830317" y="1595455"/>
            <a:ext cx="977462" cy="756745"/>
          </a:xfrm>
          <a:prstGeom prst="ellipse">
            <a:avLst/>
          </a:prstGeom>
          <a:solidFill>
            <a:srgbClr val="E7334B"/>
          </a:solidFill>
          <a:ln>
            <a:solidFill>
              <a:srgbClr val="D52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p:cNvSpPr txBox="1"/>
          <p:nvPr/>
        </p:nvSpPr>
        <p:spPr>
          <a:xfrm>
            <a:off x="1128810" y="1666460"/>
            <a:ext cx="756745" cy="584775"/>
          </a:xfrm>
          <a:prstGeom prst="rect">
            <a:avLst/>
          </a:prstGeom>
          <a:noFill/>
        </p:spPr>
        <p:txBody>
          <a:bodyPr wrap="square" rtlCol="0">
            <a:spAutoFit/>
          </a:bodyPr>
          <a:lstStyle/>
          <a:p>
            <a:r>
              <a:rPr lang="da-DK" sz="3200" b="1" dirty="0" smtClean="0">
                <a:solidFill>
                  <a:schemeClr val="bg1"/>
                </a:solidFill>
              </a:rPr>
              <a:t>1.</a:t>
            </a:r>
            <a:endParaRPr lang="da-DK" sz="3200" b="1" dirty="0">
              <a:solidFill>
                <a:schemeClr val="bg1"/>
              </a:solidFill>
            </a:endParaRPr>
          </a:p>
        </p:txBody>
      </p:sp>
    </p:spTree>
    <p:extLst>
      <p:ext uri="{BB962C8B-B14F-4D97-AF65-F5344CB8AC3E}">
        <p14:creationId xmlns:p14="http://schemas.microsoft.com/office/powerpoint/2010/main" val="1870375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Cases</a:t>
            </a:r>
          </a:p>
        </p:txBody>
      </p:sp>
      <p:sp>
        <p:nvSpPr>
          <p:cNvPr id="2" name="Rektangel 1"/>
          <p:cNvSpPr/>
          <p:nvPr/>
        </p:nvSpPr>
        <p:spPr>
          <a:xfrm>
            <a:off x="1222605" y="2563192"/>
            <a:ext cx="9953296" cy="3365024"/>
          </a:xfrm>
          <a:prstGeom prst="rect">
            <a:avLst/>
          </a:prstGeom>
        </p:spPr>
        <p:txBody>
          <a:bodyPr wrap="square">
            <a:spAutoFit/>
          </a:bodyPr>
          <a:lstStyle/>
          <a:p>
            <a:pPr>
              <a:lnSpc>
                <a:spcPct val="150000"/>
              </a:lnSpc>
            </a:pPr>
            <a:r>
              <a:rPr lang="da-DK" dirty="0">
                <a:latin typeface="Arial" panose="020B0604020202020204" pitchFamily="34" charset="0"/>
                <a:cs typeface="Arial" panose="020B0604020202020204" pitchFamily="34" charset="0"/>
              </a:rPr>
              <a:t>Du er til konkurrence og overværer dit barn. Det er en vigtig konkurrence, som har stor betydning for dit barn. Dit barn er i en position til at kunne vinde. Du kan måske mærke, at din puls stiger fordi spændingen tager til og du vil gerne, at dit barn klarer sig godt og får sine drømme opfyldt. Det går undervejs dog ikke som forventet, og af ærgrelse og/eller frustration kan du måske mærke, at du får lyst til at kommentere på det til trænere, dommere og/eller andre forældre. Dit barn er nu på vej hen i retning mod dig, og du har stadig ikke helt kontrol over dine egne følelser og tanker. Hvordan vil du håndtere situationen og er der noget du skal være særlig opmærksom på?</a:t>
            </a:r>
          </a:p>
        </p:txBody>
      </p:sp>
      <p:sp>
        <p:nvSpPr>
          <p:cNvPr id="4" name="Ellipse 3"/>
          <p:cNvSpPr/>
          <p:nvPr/>
        </p:nvSpPr>
        <p:spPr>
          <a:xfrm>
            <a:off x="830317" y="1595455"/>
            <a:ext cx="977462" cy="756745"/>
          </a:xfrm>
          <a:prstGeom prst="ellipse">
            <a:avLst/>
          </a:prstGeom>
          <a:solidFill>
            <a:srgbClr val="E7334B"/>
          </a:solidFill>
          <a:ln>
            <a:solidFill>
              <a:srgbClr val="D52F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p:cNvSpPr txBox="1"/>
          <p:nvPr/>
        </p:nvSpPr>
        <p:spPr>
          <a:xfrm>
            <a:off x="1128810" y="1666460"/>
            <a:ext cx="756745" cy="584775"/>
          </a:xfrm>
          <a:prstGeom prst="rect">
            <a:avLst/>
          </a:prstGeom>
          <a:noFill/>
        </p:spPr>
        <p:txBody>
          <a:bodyPr wrap="square" rtlCol="0">
            <a:spAutoFit/>
          </a:bodyPr>
          <a:lstStyle/>
          <a:p>
            <a:r>
              <a:rPr lang="da-DK" sz="3200" b="1" dirty="0">
                <a:solidFill>
                  <a:schemeClr val="bg1"/>
                </a:solidFill>
              </a:rPr>
              <a:t>2</a:t>
            </a:r>
            <a:r>
              <a:rPr lang="da-DK" sz="3200" b="1" dirty="0" smtClean="0">
                <a:solidFill>
                  <a:schemeClr val="bg1"/>
                </a:solidFill>
              </a:rPr>
              <a:t>.</a:t>
            </a:r>
            <a:endParaRPr lang="da-DK" sz="3200" b="1" dirty="0">
              <a:solidFill>
                <a:schemeClr val="bg1"/>
              </a:solidFill>
            </a:endParaRPr>
          </a:p>
        </p:txBody>
      </p:sp>
    </p:spTree>
    <p:extLst>
      <p:ext uri="{BB962C8B-B14F-4D97-AF65-F5344CB8AC3E}">
        <p14:creationId xmlns:p14="http://schemas.microsoft.com/office/powerpoint/2010/main" val="41900416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28315" y="646617"/>
            <a:ext cx="10742506" cy="707886"/>
          </a:xfrm>
          <a:prstGeom prst="rect">
            <a:avLst/>
          </a:prstGeom>
          <a:noFill/>
        </p:spPr>
        <p:txBody>
          <a:bodyPr wrap="square" lIns="108000" rtlCol="0">
            <a:spAutoFit/>
          </a:bodyPr>
          <a:lstStyle/>
          <a:p>
            <a:r>
              <a:rPr lang="da-DK" sz="4000" b="1" spc="300" dirty="0" err="1">
                <a:solidFill>
                  <a:srgbClr val="E7334B"/>
                </a:solidFill>
                <a:latin typeface="Arial Black" panose="020B0604020202020204" pitchFamily="34" charset="0"/>
                <a:cs typeface="Arial Black" panose="020B0604020202020204" pitchFamily="34" charset="0"/>
              </a:rPr>
              <a:t>Take</a:t>
            </a:r>
            <a:r>
              <a:rPr lang="da-DK" sz="4000" b="1" spc="300" dirty="0">
                <a:solidFill>
                  <a:srgbClr val="E7334B"/>
                </a:solidFill>
                <a:latin typeface="Arial Black" panose="020B0604020202020204" pitchFamily="34" charset="0"/>
                <a:cs typeface="Arial Black" panose="020B0604020202020204" pitchFamily="34" charset="0"/>
              </a:rPr>
              <a:t> </a:t>
            </a:r>
            <a:r>
              <a:rPr lang="da-DK" sz="4000" b="1" spc="300" dirty="0" err="1">
                <a:solidFill>
                  <a:srgbClr val="E7334B"/>
                </a:solidFill>
                <a:latin typeface="Arial Black" panose="020B0604020202020204" pitchFamily="34" charset="0"/>
                <a:cs typeface="Arial Black" panose="020B0604020202020204" pitchFamily="34" charset="0"/>
              </a:rPr>
              <a:t>home</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1222605" y="2563192"/>
            <a:ext cx="9953296" cy="923330"/>
          </a:xfrm>
          <a:prstGeom prst="rect">
            <a:avLst/>
          </a:prstGeom>
        </p:spPr>
        <p:txBody>
          <a:bodyPr wrap="square">
            <a:spAutoFit/>
          </a:bodyPr>
          <a:lstStyle/>
          <a:p>
            <a:pPr marL="457200" indent="-457200">
              <a:buAutoNum type="arabicParenR"/>
            </a:pPr>
            <a:r>
              <a:rPr lang="da-DK" dirty="0">
                <a:latin typeface="Arial" panose="020B0604020202020204" pitchFamily="34" charset="0"/>
                <a:cs typeface="Arial" panose="020B0604020202020204" pitchFamily="34" charset="0"/>
              </a:rPr>
              <a:t>Hvad tager du/I med hjem fra i dag, og sætter fokus på til næste gang?</a:t>
            </a:r>
          </a:p>
          <a:p>
            <a:pPr marL="457200" indent="-457200">
              <a:buAutoNum type="arabicParenR"/>
            </a:pPr>
            <a:endParaRPr lang="da-DK" dirty="0">
              <a:latin typeface="Arial" panose="020B0604020202020204" pitchFamily="34" charset="0"/>
              <a:cs typeface="Arial" panose="020B0604020202020204" pitchFamily="34" charset="0"/>
            </a:endParaRPr>
          </a:p>
          <a:p>
            <a:pPr marL="457200" indent="-457200">
              <a:buAutoNum type="arabicParenR"/>
            </a:pPr>
            <a:r>
              <a:rPr lang="da-DK" dirty="0">
                <a:latin typeface="Arial" panose="020B0604020202020204" pitchFamily="34" charset="0"/>
                <a:cs typeface="Arial" panose="020B0604020202020204" pitchFamily="34" charset="0"/>
              </a:rPr>
              <a:t>Udlevering af </a:t>
            </a:r>
            <a:r>
              <a:rPr lang="da-DK" dirty="0" err="1">
                <a:latin typeface="Arial" panose="020B0604020202020204" pitchFamily="34" charset="0"/>
                <a:cs typeface="Arial" panose="020B0604020202020204" pitchFamily="34" charset="0"/>
              </a:rPr>
              <a:t>take</a:t>
            </a:r>
            <a:r>
              <a:rPr lang="da-DK" dirty="0">
                <a:latin typeface="Arial" panose="020B0604020202020204" pitchFamily="34" charset="0"/>
                <a:cs typeface="Arial" panose="020B0604020202020204" pitchFamily="34" charset="0"/>
              </a:rPr>
              <a:t> </a:t>
            </a:r>
            <a:r>
              <a:rPr lang="da-DK" dirty="0" err="1">
                <a:latin typeface="Arial" panose="020B0604020202020204" pitchFamily="34" charset="0"/>
                <a:cs typeface="Arial" panose="020B0604020202020204" pitchFamily="34" charset="0"/>
              </a:rPr>
              <a:t>home</a:t>
            </a:r>
            <a:r>
              <a:rPr lang="da-DK" dirty="0">
                <a:latin typeface="Arial" panose="020B0604020202020204" pitchFamily="34" charset="0"/>
                <a:cs typeface="Arial" panose="020B0604020202020204" pitchFamily="34" charset="0"/>
              </a:rPr>
              <a:t> spørgekort. </a:t>
            </a:r>
          </a:p>
        </p:txBody>
      </p:sp>
      <p:pic>
        <p:nvPicPr>
          <p:cNvPr id="7" name="Picture 2">
            <a:extLst>
              <a:ext uri="{FF2B5EF4-FFF2-40B4-BE49-F238E27FC236}">
                <a16:creationId xmlns:a16="http://schemas.microsoft.com/office/drawing/2014/main" id="{B4C1AC99-A702-9724-76B9-98D7D74718E4}"/>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661195" y="3024857"/>
            <a:ext cx="4514706" cy="300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95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747A51-C9A9-8549-92A3-95D7CE567608}"/>
              </a:ext>
            </a:extLst>
          </p:cNvPr>
          <p:cNvSpPr txBox="1"/>
          <p:nvPr/>
        </p:nvSpPr>
        <p:spPr>
          <a:xfrm>
            <a:off x="453813" y="2761967"/>
            <a:ext cx="11284374" cy="1169551"/>
          </a:xfrm>
          <a:prstGeom prst="rect">
            <a:avLst/>
          </a:prstGeom>
          <a:noFill/>
        </p:spPr>
        <p:txBody>
          <a:bodyPr wrap="square" lIns="10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a-DK" sz="7000" b="1" spc="300" dirty="0">
                <a:solidFill>
                  <a:prstClr val="white"/>
                </a:solidFill>
                <a:latin typeface="Arial" panose="020B0604020202020204" pitchFamily="34" charset="0"/>
                <a:cs typeface="Arial" panose="020B0604020202020204" pitchFamily="34" charset="0"/>
              </a:rPr>
              <a:t>Spørgsmål?</a:t>
            </a:r>
            <a:endParaRPr kumimoji="0" lang="da-DK" sz="7000" b="1" i="0" u="none" strike="noStrike" kern="1200" cap="none" spc="30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05486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86445" y="674914"/>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Agenda</a:t>
            </a:r>
            <a:endParaRPr lang="da-DK" sz="4000" b="1" spc="300" dirty="0">
              <a:solidFill>
                <a:srgbClr val="E7334B"/>
              </a:solidFill>
              <a:latin typeface="Arial Black" panose="020B0604020202020204" pitchFamily="34" charset="0"/>
              <a:cs typeface="Arial Black" panose="020B0604020202020204" pitchFamily="34" charset="0"/>
            </a:endParaRPr>
          </a:p>
        </p:txBody>
      </p:sp>
      <p:pic>
        <p:nvPicPr>
          <p:cNvPr id="1026" name="Picture 2">
            <a:extLst>
              <a:ext uri="{FF2B5EF4-FFF2-40B4-BE49-F238E27FC236}">
                <a16:creationId xmlns:a16="http://schemas.microsoft.com/office/drawing/2014/main" id="{9B5820B0-B283-89E8-91AB-06EE83FCDF1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674074" y="674914"/>
            <a:ext cx="3547511" cy="5323114"/>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986445" y="1676635"/>
            <a:ext cx="6096000" cy="2677656"/>
          </a:xfrm>
          <a:prstGeom prst="rect">
            <a:avLst/>
          </a:prstGeom>
        </p:spPr>
        <p:txBody>
          <a:bodyPr>
            <a:spAutoFit/>
          </a:bodyPr>
          <a:lstStyle/>
          <a:p>
            <a:pPr>
              <a:lnSpc>
                <a:spcPct val="150000"/>
              </a:lnSpc>
            </a:pPr>
            <a:r>
              <a:rPr lang="da-DK" sz="1600" b="1" dirty="0">
                <a:latin typeface="Arial" panose="020B0604020202020204" pitchFamily="34" charset="0"/>
                <a:cs typeface="Arial" panose="020B0604020202020204" pitchFamily="34" charset="0"/>
              </a:rPr>
              <a:t>Tema </a:t>
            </a:r>
            <a:r>
              <a:rPr lang="da-DK" sz="1600" b="1" dirty="0" smtClean="0">
                <a:latin typeface="Arial" panose="020B0604020202020204" pitchFamily="34" charset="0"/>
                <a:cs typeface="Arial" panose="020B0604020202020204" pitchFamily="34" charset="0"/>
              </a:rPr>
              <a:t>2: Støtte ved konkurrence</a:t>
            </a:r>
            <a:endParaRPr lang="da-DK" sz="1600" b="1" dirty="0">
              <a:latin typeface="Arial" panose="020B0604020202020204" pitchFamily="34" charset="0"/>
              <a:cs typeface="Arial" panose="020B0604020202020204" pitchFamily="34" charset="0"/>
            </a:endParaRPr>
          </a:p>
          <a:p>
            <a:pPr marL="457200" indent="-457200">
              <a:lnSpc>
                <a:spcPct val="150000"/>
              </a:lnSpc>
              <a:buFont typeface="+mj-lt"/>
              <a:buAutoNum type="arabicPeriod"/>
            </a:pPr>
            <a:r>
              <a:rPr lang="da-DK" sz="1600" dirty="0" smtClean="0">
                <a:latin typeface="Arial" panose="020B0604020202020204" pitchFamily="34" charset="0"/>
                <a:cs typeface="Arial" panose="020B0604020202020204" pitchFamily="34" charset="0"/>
              </a:rPr>
              <a:t>Spørgekort</a:t>
            </a:r>
            <a:endParaRPr lang="da-DK" sz="1600" dirty="0">
              <a:latin typeface="Arial" panose="020B0604020202020204" pitchFamily="34" charset="0"/>
              <a:cs typeface="Arial" panose="020B0604020202020204" pitchFamily="34" charset="0"/>
            </a:endParaRPr>
          </a:p>
          <a:p>
            <a:pPr marL="457200" indent="-457200">
              <a:lnSpc>
                <a:spcPct val="150000"/>
              </a:lnSpc>
              <a:buFont typeface="+mj-lt"/>
              <a:buAutoNum type="arabicPeriod"/>
            </a:pPr>
            <a:r>
              <a:rPr lang="da-DK" sz="1600" dirty="0">
                <a:latin typeface="Arial" panose="020B0604020202020204" pitchFamily="34" charset="0"/>
                <a:cs typeface="Arial" panose="020B0604020202020204" pitchFamily="34" charset="0"/>
              </a:rPr>
              <a:t>Kort oplæg</a:t>
            </a:r>
          </a:p>
          <a:p>
            <a:pPr marL="457200" indent="-457200">
              <a:lnSpc>
                <a:spcPct val="150000"/>
              </a:lnSpc>
              <a:buFont typeface="+mj-lt"/>
              <a:buAutoNum type="arabicPeriod"/>
            </a:pPr>
            <a:r>
              <a:rPr lang="da-DK" sz="1600" dirty="0">
                <a:latin typeface="Arial" panose="020B0604020202020204" pitchFamily="34" charset="0"/>
                <a:cs typeface="Arial" panose="020B0604020202020204" pitchFamily="34" charset="0"/>
              </a:rPr>
              <a:t>Øvelser</a:t>
            </a:r>
          </a:p>
          <a:p>
            <a:pPr marL="457200" indent="-457200">
              <a:lnSpc>
                <a:spcPct val="150000"/>
              </a:lnSpc>
              <a:buFont typeface="+mj-lt"/>
              <a:buAutoNum type="arabicPeriod"/>
            </a:pPr>
            <a:r>
              <a:rPr lang="da-DK" sz="1600" dirty="0">
                <a:latin typeface="Arial" panose="020B0604020202020204" pitchFamily="34" charset="0"/>
                <a:cs typeface="Arial" panose="020B0604020202020204" pitchFamily="34" charset="0"/>
              </a:rPr>
              <a:t>Gode råd</a:t>
            </a:r>
          </a:p>
          <a:p>
            <a:pPr marL="457200" indent="-457200">
              <a:lnSpc>
                <a:spcPct val="150000"/>
              </a:lnSpc>
              <a:buFont typeface="+mj-lt"/>
              <a:buAutoNum type="arabicPeriod"/>
            </a:pPr>
            <a:r>
              <a:rPr lang="da-DK" sz="1600" dirty="0" smtClean="0">
                <a:latin typeface="Arial" panose="020B0604020202020204" pitchFamily="34" charset="0"/>
                <a:cs typeface="Arial" panose="020B0604020202020204" pitchFamily="34" charset="0"/>
              </a:rPr>
              <a:t>Cases</a:t>
            </a:r>
            <a:endParaRPr lang="da-DK" sz="1600" dirty="0">
              <a:latin typeface="Arial" panose="020B0604020202020204" pitchFamily="34" charset="0"/>
              <a:cs typeface="Arial" panose="020B0604020202020204" pitchFamily="34" charset="0"/>
            </a:endParaRPr>
          </a:p>
          <a:p>
            <a:pPr>
              <a:lnSpc>
                <a:spcPct val="150000"/>
              </a:lnSpc>
            </a:pPr>
            <a:r>
              <a:rPr lang="da-DK" sz="1600" dirty="0" err="1" smtClean="0">
                <a:latin typeface="Arial" panose="020B0604020202020204" pitchFamily="34" charset="0"/>
                <a:cs typeface="Arial" panose="020B0604020202020204" pitchFamily="34" charset="0"/>
              </a:rPr>
              <a:t>Take</a:t>
            </a:r>
            <a:r>
              <a:rPr lang="da-DK" sz="1600" dirty="0" smtClean="0">
                <a:latin typeface="Arial" panose="020B0604020202020204" pitchFamily="34" charset="0"/>
                <a:cs typeface="Arial" panose="020B0604020202020204" pitchFamily="34" charset="0"/>
              </a:rPr>
              <a:t> </a:t>
            </a:r>
            <a:r>
              <a:rPr lang="da-DK" sz="1600" dirty="0" err="1" smtClean="0">
                <a:latin typeface="Arial" panose="020B0604020202020204" pitchFamily="34" charset="0"/>
                <a:cs typeface="Arial" panose="020B0604020202020204" pitchFamily="34" charset="0"/>
              </a:rPr>
              <a:t>home</a:t>
            </a:r>
            <a:r>
              <a:rPr lang="da-DK" sz="1600" dirty="0" smtClean="0">
                <a:latin typeface="Arial" panose="020B0604020202020204" pitchFamily="34" charset="0"/>
                <a:cs typeface="Arial" panose="020B0604020202020204" pitchFamily="34" charset="0"/>
              </a:rPr>
              <a:t> &amp; tak for i dag</a:t>
            </a:r>
          </a:p>
        </p:txBody>
      </p:sp>
    </p:spTree>
    <p:extLst>
      <p:ext uri="{BB962C8B-B14F-4D97-AF65-F5344CB8AC3E}">
        <p14:creationId xmlns:p14="http://schemas.microsoft.com/office/powerpoint/2010/main" val="2262958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986445" y="674914"/>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Formål</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2" name="Rektangel 1"/>
          <p:cNvSpPr/>
          <p:nvPr/>
        </p:nvSpPr>
        <p:spPr>
          <a:xfrm>
            <a:off x="1124991" y="1905200"/>
            <a:ext cx="7769627" cy="1338828"/>
          </a:xfrm>
          <a:prstGeom prst="rect">
            <a:avLst/>
          </a:prstGeom>
        </p:spPr>
        <p:txBody>
          <a:bodyPr wrap="square">
            <a:spAutoFit/>
          </a:bodyPr>
          <a:lstStyle/>
          <a:p>
            <a:pPr>
              <a:lnSpc>
                <a:spcPct val="150000"/>
              </a:lnSpc>
            </a:pPr>
            <a:r>
              <a:rPr lang="da-DK" dirty="0" smtClean="0">
                <a:latin typeface="Arial" panose="020B0604020202020204" pitchFamily="34" charset="0"/>
                <a:ea typeface="Times New Roman" panose="02020603050405020304" pitchFamily="18" charset="0"/>
                <a:cs typeface="Arial" panose="020B0604020202020204" pitchFamily="34" charset="0"/>
              </a:rPr>
              <a:t>At du reflekterer over </a:t>
            </a:r>
            <a:r>
              <a:rPr lang="da-DK" dirty="0">
                <a:latin typeface="Arial" panose="020B0604020202020204" pitchFamily="34" charset="0"/>
                <a:ea typeface="Times New Roman" panose="02020603050405020304" pitchFamily="18" charset="0"/>
                <a:cs typeface="Arial" panose="020B0604020202020204" pitchFamily="34" charset="0"/>
              </a:rPr>
              <a:t>egne følelser og reaktioner før, under og efter konkurrence. Yderligere, at </a:t>
            </a:r>
            <a:r>
              <a:rPr lang="da-DK" dirty="0" smtClean="0">
                <a:latin typeface="Arial" panose="020B0604020202020204" pitchFamily="34" charset="0"/>
                <a:ea typeface="Times New Roman" panose="02020603050405020304" pitchFamily="18" charset="0"/>
                <a:cs typeface="Arial" panose="020B0604020202020204" pitchFamily="34" charset="0"/>
              </a:rPr>
              <a:t>du får </a:t>
            </a:r>
            <a:r>
              <a:rPr lang="da-DK" dirty="0">
                <a:latin typeface="Arial" panose="020B0604020202020204" pitchFamily="34" charset="0"/>
                <a:ea typeface="Times New Roman" panose="02020603050405020304" pitchFamily="18" charset="0"/>
                <a:cs typeface="Arial" panose="020B0604020202020204" pitchFamily="34" charset="0"/>
              </a:rPr>
              <a:t>reflekteret over, hvordan </a:t>
            </a:r>
            <a:r>
              <a:rPr lang="da-DK" dirty="0" smtClean="0">
                <a:latin typeface="Arial" panose="020B0604020202020204" pitchFamily="34" charset="0"/>
                <a:ea typeface="Times New Roman" panose="02020603050405020304" pitchFamily="18" charset="0"/>
                <a:cs typeface="Arial" panose="020B0604020202020204" pitchFamily="34" charset="0"/>
              </a:rPr>
              <a:t>du </a:t>
            </a:r>
            <a:r>
              <a:rPr lang="da-DK" dirty="0">
                <a:latin typeface="Arial" panose="020B0604020202020204" pitchFamily="34" charset="0"/>
                <a:ea typeface="Times New Roman" panose="02020603050405020304" pitchFamily="18" charset="0"/>
                <a:cs typeface="Arial" panose="020B0604020202020204" pitchFamily="34" charset="0"/>
              </a:rPr>
              <a:t>ønsker at støtte </a:t>
            </a:r>
            <a:r>
              <a:rPr lang="da-DK" dirty="0" smtClean="0">
                <a:latin typeface="Arial" panose="020B0604020202020204" pitchFamily="34" charset="0"/>
                <a:ea typeface="Times New Roman" panose="02020603050405020304" pitchFamily="18" charset="0"/>
                <a:cs typeface="Arial" panose="020B0604020202020204" pitchFamily="34" charset="0"/>
              </a:rPr>
              <a:t>dit barn </a:t>
            </a:r>
            <a:r>
              <a:rPr lang="da-DK" dirty="0">
                <a:latin typeface="Arial" panose="020B0604020202020204" pitchFamily="34" charset="0"/>
                <a:ea typeface="Times New Roman" panose="02020603050405020304" pitchFamily="18" charset="0"/>
                <a:cs typeface="Arial" panose="020B0604020202020204" pitchFamily="34" charset="0"/>
              </a:rPr>
              <a:t>til konkurrence. </a:t>
            </a:r>
            <a:endParaRPr lang="da-DK" dirty="0">
              <a:latin typeface="Arial" panose="020B0604020202020204" pitchFamily="34" charset="0"/>
              <a:cs typeface="Arial" panose="020B0604020202020204" pitchFamily="34" charset="0"/>
            </a:endParaRPr>
          </a:p>
        </p:txBody>
      </p:sp>
      <p:pic>
        <p:nvPicPr>
          <p:cNvPr id="5" name="Billed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225442" y="2988086"/>
            <a:ext cx="4322619" cy="2881026"/>
          </a:xfrm>
          <a:prstGeom prst="rect">
            <a:avLst/>
          </a:prstGeom>
        </p:spPr>
      </p:pic>
    </p:spTree>
    <p:extLst>
      <p:ext uri="{BB962C8B-B14F-4D97-AF65-F5344CB8AC3E}">
        <p14:creationId xmlns:p14="http://schemas.microsoft.com/office/powerpoint/2010/main" val="252792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1097281" y="994126"/>
            <a:ext cx="10742506"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Spørgekort</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7" name="TextBox 6">
            <a:extLst>
              <a:ext uri="{FF2B5EF4-FFF2-40B4-BE49-F238E27FC236}">
                <a16:creationId xmlns:a16="http://schemas.microsoft.com/office/drawing/2014/main" id="{79D57A1D-A79C-B643-A92E-95284BE46951}"/>
              </a:ext>
            </a:extLst>
          </p:cNvPr>
          <p:cNvSpPr txBox="1"/>
          <p:nvPr/>
        </p:nvSpPr>
        <p:spPr>
          <a:xfrm>
            <a:off x="1196672" y="2239259"/>
            <a:ext cx="6663473" cy="2949525"/>
          </a:xfrm>
          <a:prstGeom prst="rect">
            <a:avLst/>
          </a:prstGeom>
          <a:noFill/>
        </p:spPr>
        <p:txBody>
          <a:bodyPr wrap="square" lIns="108000" rtlCol="0">
            <a:spAutoFit/>
          </a:bodyPr>
          <a:lstStyle/>
          <a:p>
            <a:pPr>
              <a:lnSpc>
                <a:spcPct val="150000"/>
              </a:lnSpc>
            </a:pPr>
            <a:r>
              <a:rPr lang="da-DK" dirty="0" smtClean="0">
                <a:latin typeface="Arial" panose="020B0604020202020204" pitchFamily="34" charset="0"/>
                <a:cs typeface="Arial" panose="020B0604020202020204" pitchFamily="34" charset="0"/>
              </a:rPr>
              <a:t>Alle får udleveret et spørgekort</a:t>
            </a:r>
          </a:p>
          <a:p>
            <a:pPr>
              <a:lnSpc>
                <a:spcPct val="150000"/>
              </a:lnSpc>
            </a:pPr>
            <a:endParaRPr lang="da-DK" dirty="0">
              <a:latin typeface="Arial" panose="020B0604020202020204" pitchFamily="34" charset="0"/>
              <a:cs typeface="Arial" panose="020B0604020202020204" pitchFamily="34" charset="0"/>
            </a:endParaRPr>
          </a:p>
          <a:p>
            <a:pPr>
              <a:lnSpc>
                <a:spcPct val="150000"/>
              </a:lnSpc>
            </a:pPr>
            <a:r>
              <a:rPr lang="da-DK" dirty="0" smtClean="0">
                <a:latin typeface="Arial" panose="020B0604020202020204" pitchFamily="34" charset="0"/>
                <a:cs typeface="Arial" panose="020B0604020202020204" pitchFamily="34" charset="0"/>
              </a:rPr>
              <a:t>Find sammen to &amp; to.</a:t>
            </a:r>
          </a:p>
          <a:p>
            <a:pPr>
              <a:lnSpc>
                <a:spcPct val="150000"/>
              </a:lnSpc>
            </a:pPr>
            <a:r>
              <a:rPr lang="da-DK" dirty="0" smtClean="0">
                <a:latin typeface="Arial" panose="020B0604020202020204" pitchFamily="34" charset="0"/>
                <a:cs typeface="Arial" panose="020B0604020202020204" pitchFamily="34" charset="0"/>
              </a:rPr>
              <a:t>Læs spørgekortet og besvar det.</a:t>
            </a:r>
          </a:p>
          <a:p>
            <a:pPr>
              <a:lnSpc>
                <a:spcPct val="150000"/>
              </a:lnSpc>
            </a:pPr>
            <a:r>
              <a:rPr lang="da-DK" dirty="0" smtClean="0">
                <a:latin typeface="Arial" panose="020B0604020202020204" pitchFamily="34" charset="0"/>
                <a:cs typeface="Arial" panose="020B0604020202020204" pitchFamily="34" charset="0"/>
              </a:rPr>
              <a:t>Herefter bytter I kort og finder en ny makker osv.</a:t>
            </a:r>
          </a:p>
          <a:p>
            <a:pPr>
              <a:lnSpc>
                <a:spcPct val="150000"/>
              </a:lnSpc>
            </a:pPr>
            <a:endParaRPr lang="da-DK" dirty="0">
              <a:latin typeface="Arial" panose="020B0604020202020204" pitchFamily="34" charset="0"/>
              <a:cs typeface="Arial" panose="020B0604020202020204" pitchFamily="34" charset="0"/>
            </a:endParaRPr>
          </a:p>
          <a:p>
            <a:pPr>
              <a:lnSpc>
                <a:spcPct val="150000"/>
              </a:lnSpc>
            </a:pPr>
            <a:r>
              <a:rPr lang="da-DK" dirty="0" smtClean="0">
                <a:latin typeface="Arial" panose="020B0604020202020204" pitchFamily="34" charset="0"/>
                <a:cs typeface="Arial" panose="020B0604020202020204" pitchFamily="34" charset="0"/>
              </a:rPr>
              <a:t>Varighed ca. 5-10 min.</a:t>
            </a:r>
            <a:endParaRPr lang="da-DK" dirty="0">
              <a:latin typeface="Arial" panose="020B0604020202020204" pitchFamily="34" charset="0"/>
              <a:cs typeface="Arial" panose="020B0604020202020204" pitchFamily="34" charset="0"/>
            </a:endParaRPr>
          </a:p>
        </p:txBody>
      </p:sp>
      <p:pic>
        <p:nvPicPr>
          <p:cNvPr id="5" name="Picture 2">
            <a:extLst>
              <a:ext uri="{FF2B5EF4-FFF2-40B4-BE49-F238E27FC236}">
                <a16:creationId xmlns:a16="http://schemas.microsoft.com/office/drawing/2014/main" id="{27FD5970-D139-A71A-1BC8-A61D3EF50D8C}"/>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699" r="19814" b="-1"/>
          <a:stretch/>
        </p:blipFill>
        <p:spPr bwMode="auto">
          <a:xfrm>
            <a:off x="7416799" y="1702012"/>
            <a:ext cx="3946236" cy="3313920"/>
          </a:xfrm>
          <a:prstGeom prst="rect">
            <a:avLst/>
          </a:prstGeom>
          <a:solidFill>
            <a:srgbClr val="FFFFFF"/>
          </a:solidFill>
          <a:extLst/>
        </p:spPr>
      </p:pic>
    </p:spTree>
    <p:extLst>
      <p:ext uri="{BB962C8B-B14F-4D97-AF65-F5344CB8AC3E}">
        <p14:creationId xmlns:p14="http://schemas.microsoft.com/office/powerpoint/2010/main" val="914637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441498" y="901762"/>
            <a:ext cx="11852101" cy="707886"/>
          </a:xfrm>
          <a:prstGeom prst="rect">
            <a:avLst/>
          </a:prstGeom>
          <a:noFill/>
        </p:spPr>
        <p:txBody>
          <a:bodyPr wrap="square" lIns="108000" rtlCol="0">
            <a:spAutoFit/>
          </a:bodyPr>
          <a:lstStyle/>
          <a:p>
            <a:r>
              <a:rPr lang="da-DK" sz="4000" b="1" spc="300" dirty="0" smtClean="0">
                <a:solidFill>
                  <a:srgbClr val="E7334B"/>
                </a:solidFill>
                <a:latin typeface="Arial Black" panose="020B0604020202020204" pitchFamily="34" charset="0"/>
                <a:cs typeface="Arial Black" panose="020B0604020202020204" pitchFamily="34" charset="0"/>
              </a:rPr>
              <a:t>Hvad er godt at gøre til konkurrence</a:t>
            </a:r>
            <a:endParaRPr lang="da-DK" sz="4000" b="1" spc="300" dirty="0">
              <a:solidFill>
                <a:srgbClr val="E7334B"/>
              </a:solidFill>
              <a:latin typeface="Arial Black" panose="020B0604020202020204" pitchFamily="34" charset="0"/>
              <a:cs typeface="Arial Black" panose="020B0604020202020204" pitchFamily="34" charset="0"/>
            </a:endParaRPr>
          </a:p>
        </p:txBody>
      </p:sp>
      <p:sp>
        <p:nvSpPr>
          <p:cNvPr id="3" name="Rektangel 2"/>
          <p:cNvSpPr/>
          <p:nvPr/>
        </p:nvSpPr>
        <p:spPr>
          <a:xfrm>
            <a:off x="718591" y="2419688"/>
            <a:ext cx="6096000" cy="3000821"/>
          </a:xfrm>
          <a:prstGeom prst="rect">
            <a:avLst/>
          </a:prstGeom>
        </p:spPr>
        <p:txBody>
          <a:bodyPr>
            <a:spAutoFit/>
          </a:bodyPr>
          <a:lstStyle/>
          <a:p>
            <a:pPr>
              <a:lnSpc>
                <a:spcPct val="150000"/>
              </a:lnSpc>
            </a:pPr>
            <a:r>
              <a:rPr lang="da-DK" dirty="0">
                <a:latin typeface="Arial" panose="020B0604020202020204" pitchFamily="34" charset="0"/>
                <a:ea typeface="Times New Roman" panose="02020603050405020304" pitchFamily="18" charset="0"/>
                <a:cs typeface="Arial" panose="020B0604020202020204" pitchFamily="34" charset="0"/>
              </a:rPr>
              <a:t>Konkurrencer kan være stressende og følelsesladet. </a:t>
            </a:r>
            <a:endParaRPr lang="da-DK"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endParaRPr lang="da-DK"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a-DK" dirty="0" smtClean="0">
                <a:latin typeface="Arial" panose="020B0604020202020204" pitchFamily="34" charset="0"/>
                <a:ea typeface="Times New Roman" panose="02020603050405020304" pitchFamily="18" charset="0"/>
                <a:cs typeface="Arial" panose="020B0604020202020204" pitchFamily="34" charset="0"/>
              </a:rPr>
              <a:t>Konkurrencer </a:t>
            </a:r>
            <a:r>
              <a:rPr lang="da-DK" dirty="0">
                <a:latin typeface="Arial" panose="020B0604020202020204" pitchFamily="34" charset="0"/>
                <a:ea typeface="Times New Roman" panose="02020603050405020304" pitchFamily="18" charset="0"/>
                <a:cs typeface="Arial" panose="020B0604020202020204" pitchFamily="34" charset="0"/>
              </a:rPr>
              <a:t>er et af de eneste præstationsmiljøer, hvor </a:t>
            </a:r>
            <a:r>
              <a:rPr lang="da-DK" dirty="0" smtClean="0">
                <a:latin typeface="Arial" panose="020B0604020202020204" pitchFamily="34" charset="0"/>
                <a:ea typeface="Times New Roman" panose="02020603050405020304" pitchFamily="18" charset="0"/>
                <a:cs typeface="Arial" panose="020B0604020202020204" pitchFamily="34" charset="0"/>
              </a:rPr>
              <a:t>du </a:t>
            </a:r>
            <a:r>
              <a:rPr lang="da-DK" dirty="0">
                <a:latin typeface="Arial" panose="020B0604020202020204" pitchFamily="34" charset="0"/>
                <a:ea typeface="Times New Roman" panose="02020603050405020304" pitchFamily="18" charset="0"/>
                <a:cs typeface="Arial" panose="020B0604020202020204" pitchFamily="34" charset="0"/>
              </a:rPr>
              <a:t>kan se </a:t>
            </a:r>
            <a:r>
              <a:rPr lang="da-DK" dirty="0" smtClean="0">
                <a:latin typeface="Arial" panose="020B0604020202020204" pitchFamily="34" charset="0"/>
                <a:ea typeface="Times New Roman" panose="02020603050405020304" pitchFamily="18" charset="0"/>
                <a:cs typeface="Arial" panose="020B0604020202020204" pitchFamily="34" charset="0"/>
              </a:rPr>
              <a:t>dit </a:t>
            </a:r>
            <a:r>
              <a:rPr lang="da-DK" dirty="0">
                <a:latin typeface="Arial" panose="020B0604020202020204" pitchFamily="34" charset="0"/>
                <a:ea typeface="Times New Roman" panose="02020603050405020304" pitchFamily="18" charset="0"/>
                <a:cs typeface="Arial" panose="020B0604020202020204" pitchFamily="34" charset="0"/>
              </a:rPr>
              <a:t>barn præstere. </a:t>
            </a:r>
            <a:endParaRPr lang="da-DK"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endParaRPr lang="da-DK"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a-DK" dirty="0" smtClean="0">
                <a:latin typeface="Arial" panose="020B0604020202020204" pitchFamily="34" charset="0"/>
                <a:ea typeface="Times New Roman" panose="02020603050405020304" pitchFamily="18" charset="0"/>
                <a:cs typeface="Arial" panose="020B0604020202020204" pitchFamily="34" charset="0"/>
              </a:rPr>
              <a:t>Du </a:t>
            </a:r>
            <a:r>
              <a:rPr lang="da-DK" dirty="0">
                <a:latin typeface="Arial" panose="020B0604020202020204" pitchFamily="34" charset="0"/>
                <a:ea typeface="Times New Roman" panose="02020603050405020304" pitchFamily="18" charset="0"/>
                <a:cs typeface="Arial" panose="020B0604020202020204" pitchFamily="34" charset="0"/>
              </a:rPr>
              <a:t>vil se dit barn få succes og se ham/hende lave fejl og det er begrænset, hvad du kan gøre ved det. </a:t>
            </a:r>
            <a:endParaRPr lang="da-DK" dirty="0">
              <a:latin typeface="Arial" panose="020B0604020202020204" pitchFamily="34" charset="0"/>
              <a:cs typeface="Arial" panose="020B0604020202020204" pitchFamily="34" charset="0"/>
            </a:endParaRPr>
          </a:p>
        </p:txBody>
      </p:sp>
      <p:pic>
        <p:nvPicPr>
          <p:cNvPr id="8" name="Bille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7744" y="1856508"/>
            <a:ext cx="2913344" cy="4371109"/>
          </a:xfrm>
          <a:prstGeom prst="rect">
            <a:avLst/>
          </a:prstGeom>
        </p:spPr>
      </p:pic>
    </p:spTree>
    <p:extLst>
      <p:ext uri="{BB962C8B-B14F-4D97-AF65-F5344CB8AC3E}">
        <p14:creationId xmlns:p14="http://schemas.microsoft.com/office/powerpoint/2010/main" val="179696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Billed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020" y="224912"/>
            <a:ext cx="9919503" cy="6462142"/>
          </a:xfrm>
          <a:prstGeom prst="rect">
            <a:avLst/>
          </a:prstGeom>
        </p:spPr>
      </p:pic>
    </p:spTree>
    <p:extLst>
      <p:ext uri="{BB962C8B-B14F-4D97-AF65-F5344CB8AC3E}">
        <p14:creationId xmlns:p14="http://schemas.microsoft.com/office/powerpoint/2010/main" val="3404120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387927" y="588888"/>
            <a:ext cx="11693237"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Hvad er godt at gøre til konkurrence</a:t>
            </a:r>
          </a:p>
        </p:txBody>
      </p:sp>
      <p:sp>
        <p:nvSpPr>
          <p:cNvPr id="5" name="Rektangel 4"/>
          <p:cNvSpPr/>
          <p:nvPr/>
        </p:nvSpPr>
        <p:spPr>
          <a:xfrm>
            <a:off x="387927" y="1628549"/>
            <a:ext cx="9014691" cy="4321952"/>
          </a:xfrm>
          <a:prstGeom prst="rect">
            <a:avLst/>
          </a:prstGeom>
        </p:spPr>
        <p:txBody>
          <a:bodyPr wrap="square">
            <a:spAutoFit/>
          </a:bodyPr>
          <a:lstStyle/>
          <a:p>
            <a:pPr>
              <a:lnSpc>
                <a:spcPct val="150000"/>
              </a:lnSpc>
              <a:spcAft>
                <a:spcPts val="800"/>
              </a:spcAft>
            </a:pPr>
            <a:r>
              <a:rPr lang="da-DK" sz="1600" dirty="0">
                <a:latin typeface="Arial" panose="020B0604020202020204" pitchFamily="34" charset="0"/>
                <a:ea typeface="Times New Roman" panose="02020603050405020304" pitchFamily="18" charset="0"/>
                <a:cs typeface="Arial" panose="020B0604020202020204" pitchFamily="34" charset="0"/>
              </a:rPr>
              <a:t>Gennem dine kommentarer og svar til dit barn, hjælper og påvirker du dit barn til at </a:t>
            </a:r>
            <a:r>
              <a:rPr lang="da-DK" sz="1600" dirty="0" smtClean="0">
                <a:latin typeface="Arial" panose="020B0604020202020204" pitchFamily="34" charset="0"/>
                <a:ea typeface="Times New Roman" panose="02020603050405020304" pitchFamily="18" charset="0"/>
                <a:cs typeface="Arial" panose="020B0604020202020204" pitchFamily="34" charset="0"/>
              </a:rPr>
              <a:t>bedømme sportslige </a:t>
            </a:r>
            <a:r>
              <a:rPr lang="da-DK" sz="1600" dirty="0">
                <a:latin typeface="Arial" panose="020B0604020202020204" pitchFamily="34" charset="0"/>
                <a:ea typeface="Times New Roman" panose="02020603050405020304" pitchFamily="18" charset="0"/>
                <a:cs typeface="Arial" panose="020B0604020202020204" pitchFamily="34" charset="0"/>
              </a:rPr>
              <a:t>præstationer</a:t>
            </a:r>
            <a:r>
              <a:rPr lang="da-DK" sz="1600" dirty="0" smtClean="0">
                <a:latin typeface="Arial" panose="020B0604020202020204" pitchFamily="34" charset="0"/>
                <a:ea typeface="Times New Roman" panose="02020603050405020304" pitchFamily="18" charset="0"/>
                <a:cs typeface="Arial" panose="020B0604020202020204" pitchFamily="34" charset="0"/>
              </a:rPr>
              <a:t>.</a:t>
            </a:r>
          </a:p>
          <a:p>
            <a:pPr>
              <a:lnSpc>
                <a:spcPct val="150000"/>
              </a:lnSpc>
              <a:spcAft>
                <a:spcPts val="800"/>
              </a:spcAft>
            </a:pPr>
            <a:r>
              <a:rPr lang="da-DK" sz="1600" dirty="0">
                <a:latin typeface="Arial" panose="020B0604020202020204" pitchFamily="34" charset="0"/>
                <a:ea typeface="Times New Roman" panose="02020603050405020304" pitchFamily="18" charset="0"/>
                <a:cs typeface="Arial" panose="020B0604020202020204" pitchFamily="34" charset="0"/>
              </a:rPr>
              <a:t/>
            </a:r>
            <a:br>
              <a:rPr lang="da-DK" sz="1600" dirty="0">
                <a:latin typeface="Arial" panose="020B0604020202020204" pitchFamily="34" charset="0"/>
                <a:ea typeface="Times New Roman" panose="02020603050405020304" pitchFamily="18" charset="0"/>
                <a:cs typeface="Arial" panose="020B0604020202020204" pitchFamily="34" charset="0"/>
              </a:rPr>
            </a:br>
            <a:r>
              <a:rPr lang="da-DK" sz="1600" dirty="0">
                <a:latin typeface="Arial" panose="020B0604020202020204" pitchFamily="34" charset="0"/>
                <a:ea typeface="Times New Roman" panose="02020603050405020304" pitchFamily="18" charset="0"/>
                <a:cs typeface="Arial" panose="020B0604020202020204" pitchFamily="34" charset="0"/>
              </a:rPr>
              <a:t>N</a:t>
            </a:r>
            <a:r>
              <a:rPr lang="da-DK" sz="1600" dirty="0" smtClean="0">
                <a:latin typeface="Arial" panose="020B0604020202020204" pitchFamily="34" charset="0"/>
                <a:ea typeface="Times New Roman" panose="02020603050405020304" pitchFamily="18" charset="0"/>
                <a:cs typeface="Arial" panose="020B0604020202020204" pitchFamily="34" charset="0"/>
              </a:rPr>
              <a:t>år </a:t>
            </a:r>
            <a:r>
              <a:rPr lang="da-DK" sz="1600" dirty="0">
                <a:latin typeface="Arial" panose="020B0604020202020204" pitchFamily="34" charset="0"/>
                <a:ea typeface="Times New Roman" panose="02020603050405020304" pitchFamily="18" charset="0"/>
                <a:cs typeface="Arial" panose="020B0604020202020204" pitchFamily="34" charset="0"/>
              </a:rPr>
              <a:t>du taler med dit barn om at vinde eller tabe, så lægger du vægt på resultatet af en præstation, og dit barn vil sandsynligvis begynde at bedømme hans/hendes succes baseret på, om han/hun vandt eller tabte</a:t>
            </a:r>
            <a:r>
              <a:rPr lang="da-DK" sz="1600" dirty="0" smtClean="0">
                <a:latin typeface="Arial" panose="020B0604020202020204" pitchFamily="34" charset="0"/>
                <a:ea typeface="Times New Roman" panose="02020603050405020304" pitchFamily="18" charset="0"/>
                <a:cs typeface="Arial" panose="020B0604020202020204" pitchFamily="34" charset="0"/>
              </a:rPr>
              <a:t>.</a:t>
            </a:r>
          </a:p>
          <a:p>
            <a:pPr>
              <a:lnSpc>
                <a:spcPct val="150000"/>
              </a:lnSpc>
              <a:spcAft>
                <a:spcPts val="800"/>
              </a:spcAft>
            </a:pPr>
            <a:r>
              <a:rPr lang="da-DK" sz="1600" dirty="0">
                <a:latin typeface="Arial" panose="020B0604020202020204" pitchFamily="34" charset="0"/>
                <a:ea typeface="Times New Roman" panose="02020603050405020304" pitchFamily="18" charset="0"/>
                <a:cs typeface="Arial" panose="020B0604020202020204" pitchFamily="34" charset="0"/>
              </a:rPr>
              <a:t/>
            </a:r>
            <a:br>
              <a:rPr lang="da-DK" sz="1600" dirty="0">
                <a:latin typeface="Arial" panose="020B0604020202020204" pitchFamily="34" charset="0"/>
                <a:ea typeface="Times New Roman" panose="02020603050405020304" pitchFamily="18" charset="0"/>
                <a:cs typeface="Arial" panose="020B0604020202020204" pitchFamily="34" charset="0"/>
              </a:rPr>
            </a:br>
            <a:r>
              <a:rPr lang="da-DK" sz="1600" dirty="0" smtClean="0">
                <a:latin typeface="Arial" panose="020B0604020202020204" pitchFamily="34" charset="0"/>
                <a:ea typeface="Times New Roman" panose="02020603050405020304" pitchFamily="18" charset="0"/>
                <a:cs typeface="Arial" panose="020B0604020202020204" pitchFamily="34" charset="0"/>
              </a:rPr>
              <a:t>Når du taler med dit barn om </a:t>
            </a:r>
            <a:r>
              <a:rPr lang="da-DK" sz="1600" dirty="0">
                <a:latin typeface="Arial" panose="020B0604020202020204" pitchFamily="34" charset="0"/>
                <a:ea typeface="Times New Roman" panose="02020603050405020304" pitchFamily="18" charset="0"/>
                <a:cs typeface="Arial" panose="020B0604020202020204" pitchFamily="34" charset="0"/>
              </a:rPr>
              <a:t>indsats, f.eks. hans/hendes vedholdenhed eller fightervilje og/eller fokuserer på, hvordan dit barn arbejder med egne fokuspunkter/procesmål til konkurrence, så vil dit barn sandsynligvis bedømme hans/hendes succes basseret på indsats og udvikling. </a:t>
            </a:r>
            <a:r>
              <a:rPr lang="da-DK" dirty="0">
                <a:latin typeface="Calibri" panose="020F0502020204030204" pitchFamily="34" charset="0"/>
                <a:ea typeface="Times New Roman" panose="02020603050405020304" pitchFamily="18" charset="0"/>
                <a:cs typeface="Arial" panose="020B0604020202020204" pitchFamily="34" charset="0"/>
              </a:rPr>
              <a:t/>
            </a:r>
            <a:br>
              <a:rPr lang="da-DK" dirty="0">
                <a:latin typeface="Calibri" panose="020F0502020204030204" pitchFamily="34" charset="0"/>
                <a:ea typeface="Times New Roman" panose="02020603050405020304" pitchFamily="18" charset="0"/>
                <a:cs typeface="Arial" panose="020B0604020202020204" pitchFamily="34" charset="0"/>
              </a:rPr>
            </a:br>
            <a:endParaRPr lang="da-DK"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Billede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41671" y="2290592"/>
            <a:ext cx="2439329" cy="3659909"/>
          </a:xfrm>
          <a:prstGeom prst="rect">
            <a:avLst/>
          </a:prstGeom>
        </p:spPr>
      </p:pic>
    </p:spTree>
    <p:extLst>
      <p:ext uri="{BB962C8B-B14F-4D97-AF65-F5344CB8AC3E}">
        <p14:creationId xmlns:p14="http://schemas.microsoft.com/office/powerpoint/2010/main" val="311397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1097281" y="994126"/>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Forældre er rollemodeller</a:t>
            </a:r>
          </a:p>
        </p:txBody>
      </p:sp>
      <p:sp>
        <p:nvSpPr>
          <p:cNvPr id="2" name="Rektangel 1"/>
          <p:cNvSpPr/>
          <p:nvPr/>
        </p:nvSpPr>
        <p:spPr>
          <a:xfrm>
            <a:off x="1274619" y="1775022"/>
            <a:ext cx="6096000" cy="4524315"/>
          </a:xfrm>
          <a:prstGeom prst="rect">
            <a:avLst/>
          </a:prstGeom>
        </p:spPr>
        <p:txBody>
          <a:bodyPr>
            <a:spAutoFit/>
          </a:bodyPr>
          <a:lstStyle/>
          <a:p>
            <a:pPr>
              <a:lnSpc>
                <a:spcPct val="150000"/>
              </a:lnSpc>
            </a:pPr>
            <a:r>
              <a:rPr lang="da-DK" sz="1600" dirty="0" smtClean="0">
                <a:latin typeface="Arial" panose="020B0604020202020204" pitchFamily="34" charset="0"/>
                <a:ea typeface="Times New Roman" panose="02020603050405020304" pitchFamily="18" charset="0"/>
                <a:cs typeface="Arial" panose="020B0604020202020204" pitchFamily="34" charset="0"/>
              </a:rPr>
              <a:t>Dit barn lærer </a:t>
            </a:r>
            <a:r>
              <a:rPr lang="da-DK" sz="1600" dirty="0">
                <a:latin typeface="Arial" panose="020B0604020202020204" pitchFamily="34" charset="0"/>
                <a:ea typeface="Times New Roman" panose="02020603050405020304" pitchFamily="18" charset="0"/>
                <a:cs typeface="Arial" panose="020B0604020202020204" pitchFamily="34" charset="0"/>
              </a:rPr>
              <a:t>meget ved at se </a:t>
            </a:r>
            <a:r>
              <a:rPr lang="da-DK" sz="1600" dirty="0" smtClean="0">
                <a:latin typeface="Arial" panose="020B0604020202020204" pitchFamily="34" charset="0"/>
                <a:ea typeface="Times New Roman" panose="02020603050405020304" pitchFamily="18" charset="0"/>
                <a:cs typeface="Arial" panose="020B0604020202020204" pitchFamily="34" charset="0"/>
              </a:rPr>
              <a:t>på dig.</a:t>
            </a:r>
          </a:p>
          <a:p>
            <a:pPr>
              <a:lnSpc>
                <a:spcPct val="150000"/>
              </a:lnSpc>
            </a:pPr>
            <a:endParaRPr lang="da-DK" sz="1600" dirty="0" smtClean="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da-DK" sz="1600" dirty="0" smtClean="0">
                <a:latin typeface="Arial" panose="020B0604020202020204" pitchFamily="34" charset="0"/>
                <a:ea typeface="Times New Roman" panose="02020603050405020304" pitchFamily="18" charset="0"/>
                <a:cs typeface="Arial" panose="020B0604020202020204" pitchFamily="34" charset="0"/>
              </a:rPr>
              <a:t>Hvis dit barn ser dig: </a:t>
            </a:r>
            <a:endParaRPr lang="da-DK" sz="1600" dirty="0">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50000"/>
              </a:lnSpc>
              <a:buFont typeface="Arial" panose="020B0604020202020204" pitchFamily="34" charset="0"/>
              <a:buChar char="•"/>
            </a:pPr>
            <a:r>
              <a:rPr lang="da-DK" sz="1600" dirty="0">
                <a:latin typeface="Arial" panose="020B0604020202020204" pitchFamily="34" charset="0"/>
                <a:ea typeface="Times New Roman" panose="02020603050405020304" pitchFamily="18" charset="0"/>
                <a:cs typeface="Arial" panose="020B0604020202020204" pitchFamily="34" charset="0"/>
              </a:rPr>
              <a:t>D</a:t>
            </a:r>
            <a:r>
              <a:rPr lang="da-DK" sz="1600" dirty="0" smtClean="0">
                <a:latin typeface="Arial" panose="020B0604020202020204" pitchFamily="34" charset="0"/>
                <a:ea typeface="Times New Roman" panose="02020603050405020304" pitchFamily="18" charset="0"/>
                <a:cs typeface="Arial" panose="020B0604020202020204" pitchFamily="34" charset="0"/>
              </a:rPr>
              <a:t>eltage </a:t>
            </a:r>
            <a:r>
              <a:rPr lang="da-DK" sz="1600" dirty="0">
                <a:latin typeface="Arial" panose="020B0604020202020204" pitchFamily="34" charset="0"/>
                <a:ea typeface="Times New Roman" panose="02020603050405020304" pitchFamily="18" charset="0"/>
                <a:cs typeface="Arial" panose="020B0604020202020204" pitchFamily="34" charset="0"/>
              </a:rPr>
              <a:t>i </a:t>
            </a:r>
            <a:r>
              <a:rPr lang="da-DK" sz="1600" dirty="0" smtClean="0">
                <a:latin typeface="Arial" panose="020B0604020202020204" pitchFamily="34" charset="0"/>
                <a:ea typeface="Times New Roman" panose="02020603050405020304" pitchFamily="18" charset="0"/>
                <a:cs typeface="Arial" panose="020B0604020202020204" pitchFamily="34" charset="0"/>
              </a:rPr>
              <a:t>sport.</a:t>
            </a:r>
          </a:p>
          <a:p>
            <a:pPr marL="285750" indent="-285750">
              <a:lnSpc>
                <a:spcPct val="150000"/>
              </a:lnSpc>
              <a:buFont typeface="Arial" panose="020B0604020202020204" pitchFamily="34" charset="0"/>
              <a:buChar char="•"/>
            </a:pPr>
            <a:r>
              <a:rPr lang="da-DK" sz="1600" dirty="0">
                <a:latin typeface="Arial" panose="020B0604020202020204" pitchFamily="34" charset="0"/>
                <a:ea typeface="Times New Roman" panose="02020603050405020304" pitchFamily="18" charset="0"/>
                <a:cs typeface="Arial" panose="020B0604020202020204" pitchFamily="34" charset="0"/>
              </a:rPr>
              <a:t>H</a:t>
            </a:r>
            <a:r>
              <a:rPr lang="da-DK" sz="1600" dirty="0" smtClean="0">
                <a:latin typeface="Arial" panose="020B0604020202020204" pitchFamily="34" charset="0"/>
                <a:ea typeface="Times New Roman" panose="02020603050405020304" pitchFamily="18" charset="0"/>
                <a:cs typeface="Arial" panose="020B0604020202020204" pitchFamily="34" charset="0"/>
              </a:rPr>
              <a:t>ave </a:t>
            </a:r>
            <a:r>
              <a:rPr lang="da-DK" sz="1600" dirty="0">
                <a:latin typeface="Arial" panose="020B0604020202020204" pitchFamily="34" charset="0"/>
                <a:ea typeface="Times New Roman" panose="02020603050405020304" pitchFamily="18" charset="0"/>
                <a:cs typeface="Arial" panose="020B0604020202020204" pitchFamily="34" charset="0"/>
              </a:rPr>
              <a:t>en nysgerrighed på at lære </a:t>
            </a:r>
            <a:r>
              <a:rPr lang="da-DK" sz="1600" dirty="0" smtClean="0">
                <a:latin typeface="Arial" panose="020B0604020202020204" pitchFamily="34" charset="0"/>
                <a:ea typeface="Times New Roman" panose="02020603050405020304" pitchFamily="18" charset="0"/>
                <a:cs typeface="Arial" panose="020B0604020202020204" pitchFamily="34" charset="0"/>
              </a:rPr>
              <a:t>nyt.</a:t>
            </a:r>
          </a:p>
          <a:p>
            <a:pPr marL="285750" indent="-285750">
              <a:lnSpc>
                <a:spcPct val="150000"/>
              </a:lnSpc>
              <a:buFont typeface="Arial" panose="020B0604020202020204" pitchFamily="34" charset="0"/>
              <a:buChar char="•"/>
            </a:pPr>
            <a:r>
              <a:rPr lang="da-DK" sz="1600" dirty="0">
                <a:latin typeface="Arial" panose="020B0604020202020204" pitchFamily="34" charset="0"/>
                <a:ea typeface="Times New Roman" panose="02020603050405020304" pitchFamily="18" charset="0"/>
                <a:cs typeface="Arial" panose="020B0604020202020204" pitchFamily="34" charset="0"/>
              </a:rPr>
              <a:t>R</a:t>
            </a:r>
            <a:r>
              <a:rPr lang="da-DK" sz="1600" dirty="0" smtClean="0">
                <a:latin typeface="Arial" panose="020B0604020202020204" pitchFamily="34" charset="0"/>
                <a:ea typeface="Times New Roman" panose="02020603050405020304" pitchFamily="18" charset="0"/>
                <a:cs typeface="Arial" panose="020B0604020202020204" pitchFamily="34" charset="0"/>
              </a:rPr>
              <a:t>eagere </a:t>
            </a:r>
            <a:r>
              <a:rPr lang="da-DK" sz="1600" dirty="0">
                <a:latin typeface="Arial" panose="020B0604020202020204" pitchFamily="34" charset="0"/>
                <a:ea typeface="Times New Roman" panose="02020603050405020304" pitchFamily="18" charset="0"/>
                <a:cs typeface="Arial" panose="020B0604020202020204" pitchFamily="34" charset="0"/>
              </a:rPr>
              <a:t>positivt på </a:t>
            </a:r>
            <a:r>
              <a:rPr lang="da-DK" sz="1600" dirty="0" smtClean="0">
                <a:latin typeface="Arial" panose="020B0604020202020204" pitchFamily="34" charset="0"/>
                <a:ea typeface="Times New Roman" panose="02020603050405020304" pitchFamily="18" charset="0"/>
                <a:cs typeface="Arial" panose="020B0604020202020204" pitchFamily="34" charset="0"/>
              </a:rPr>
              <a:t>udfordringer.</a:t>
            </a:r>
          </a:p>
          <a:p>
            <a:pPr marL="285750" indent="-285750">
              <a:lnSpc>
                <a:spcPct val="150000"/>
              </a:lnSpc>
              <a:buFont typeface="Arial" panose="020B0604020202020204" pitchFamily="34" charset="0"/>
              <a:buChar char="•"/>
            </a:pPr>
            <a:r>
              <a:rPr lang="da-DK" sz="1600" dirty="0">
                <a:latin typeface="Arial" panose="020B0604020202020204" pitchFamily="34" charset="0"/>
                <a:ea typeface="Times New Roman" panose="02020603050405020304" pitchFamily="18" charset="0"/>
                <a:cs typeface="Arial" panose="020B0604020202020204" pitchFamily="34" charset="0"/>
              </a:rPr>
              <a:t>H</a:t>
            </a:r>
            <a:r>
              <a:rPr lang="da-DK" sz="1600" dirty="0" smtClean="0">
                <a:latin typeface="Arial" panose="020B0604020202020204" pitchFamily="34" charset="0"/>
                <a:ea typeface="Times New Roman" panose="02020603050405020304" pitchFamily="18" charset="0"/>
                <a:cs typeface="Arial" panose="020B0604020202020204" pitchFamily="34" charset="0"/>
              </a:rPr>
              <a:t>ave </a:t>
            </a:r>
            <a:r>
              <a:rPr lang="da-DK" sz="1600" dirty="0">
                <a:latin typeface="Arial" panose="020B0604020202020204" pitchFamily="34" charset="0"/>
                <a:ea typeface="Times New Roman" panose="02020603050405020304" pitchFamily="18" charset="0"/>
                <a:cs typeface="Arial" panose="020B0604020202020204" pitchFamily="34" charset="0"/>
              </a:rPr>
              <a:t>en afslappet adfærd omkring at tabe og/eller </a:t>
            </a:r>
            <a:r>
              <a:rPr lang="da-DK" sz="1600" dirty="0" smtClean="0">
                <a:latin typeface="Arial" panose="020B0604020202020204" pitchFamily="34" charset="0"/>
                <a:ea typeface="Times New Roman" panose="02020603050405020304" pitchFamily="18" charset="0"/>
                <a:cs typeface="Arial" panose="020B0604020202020204" pitchFamily="34" charset="0"/>
              </a:rPr>
              <a:t>fejle.</a:t>
            </a:r>
          </a:p>
          <a:p>
            <a:pPr marL="285750" indent="-285750">
              <a:lnSpc>
                <a:spcPct val="150000"/>
              </a:lnSpc>
              <a:buFont typeface="Arial" panose="020B0604020202020204" pitchFamily="34" charset="0"/>
              <a:buChar char="•"/>
            </a:pPr>
            <a:r>
              <a:rPr lang="da-DK" sz="1600" dirty="0" smtClean="0">
                <a:latin typeface="Arial" panose="020B0604020202020204" pitchFamily="34" charset="0"/>
                <a:ea typeface="Times New Roman" panose="02020603050405020304" pitchFamily="18" charset="0"/>
                <a:cs typeface="Arial" panose="020B0604020202020204" pitchFamily="34" charset="0"/>
              </a:rPr>
              <a:t>Forholder dig </a:t>
            </a:r>
            <a:r>
              <a:rPr lang="da-DK" sz="1600" dirty="0">
                <a:latin typeface="Arial" panose="020B0604020202020204" pitchFamily="34" charset="0"/>
                <a:ea typeface="Times New Roman" panose="02020603050405020304" pitchFamily="18" charset="0"/>
                <a:cs typeface="Arial" panose="020B0604020202020204" pitchFamily="34" charset="0"/>
              </a:rPr>
              <a:t>rolig på </a:t>
            </a:r>
            <a:r>
              <a:rPr lang="da-DK" sz="1600" dirty="0" smtClean="0">
                <a:latin typeface="Arial" panose="020B0604020202020204" pitchFamily="34" charset="0"/>
                <a:ea typeface="Times New Roman" panose="02020603050405020304" pitchFamily="18" charset="0"/>
                <a:cs typeface="Arial" panose="020B0604020202020204" pitchFamily="34" charset="0"/>
              </a:rPr>
              <a:t>sidelinjen.</a:t>
            </a:r>
          </a:p>
          <a:p>
            <a:pPr marL="285750" indent="-285750">
              <a:lnSpc>
                <a:spcPct val="150000"/>
              </a:lnSpc>
              <a:buFont typeface="Arial" panose="020B0604020202020204" pitchFamily="34" charset="0"/>
              <a:buChar char="•"/>
            </a:pPr>
            <a:r>
              <a:rPr lang="da-DK" sz="1600" dirty="0">
                <a:latin typeface="Arial" panose="020B0604020202020204" pitchFamily="34" charset="0"/>
                <a:ea typeface="Times New Roman" panose="02020603050405020304" pitchFamily="18" charset="0"/>
                <a:cs typeface="Arial" panose="020B0604020202020204" pitchFamily="34" charset="0"/>
              </a:rPr>
              <a:t>R</a:t>
            </a:r>
            <a:r>
              <a:rPr lang="da-DK" sz="1600" dirty="0" smtClean="0">
                <a:latin typeface="Arial" panose="020B0604020202020204" pitchFamily="34" charset="0"/>
                <a:ea typeface="Times New Roman" panose="02020603050405020304" pitchFamily="18" charset="0"/>
                <a:cs typeface="Arial" panose="020B0604020202020204" pitchFamily="34" charset="0"/>
              </a:rPr>
              <a:t>espektere </a:t>
            </a:r>
            <a:r>
              <a:rPr lang="da-DK" sz="1600" dirty="0">
                <a:latin typeface="Arial" panose="020B0604020202020204" pitchFamily="34" charset="0"/>
                <a:ea typeface="Times New Roman" panose="02020603050405020304" pitchFamily="18" charset="0"/>
                <a:cs typeface="Arial" panose="020B0604020202020204" pitchFamily="34" charset="0"/>
              </a:rPr>
              <a:t>dommere, trænere, andre forældre og </a:t>
            </a:r>
            <a:r>
              <a:rPr lang="da-DK" sz="1600" dirty="0" smtClean="0">
                <a:latin typeface="Arial" panose="020B0604020202020204" pitchFamily="34" charset="0"/>
                <a:ea typeface="Times New Roman" panose="02020603050405020304" pitchFamily="18" charset="0"/>
                <a:cs typeface="Arial" panose="020B0604020202020204" pitchFamily="34" charset="0"/>
              </a:rPr>
              <a:t>konkurrenter.</a:t>
            </a:r>
            <a:endParaRPr lang="da-DK" sz="1600" dirty="0">
              <a:latin typeface="Arial" panose="020B0604020202020204" pitchFamily="34" charset="0"/>
              <a:cs typeface="Arial" panose="020B0604020202020204" pitchFamily="34" charset="0"/>
            </a:endParaRPr>
          </a:p>
          <a:p>
            <a:pPr>
              <a:lnSpc>
                <a:spcPct val="150000"/>
              </a:lnSpc>
            </a:pPr>
            <a:endParaRPr lang="da-DK" sz="1600" dirty="0">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50000"/>
              </a:lnSpc>
              <a:buFontTx/>
              <a:buChar char="-"/>
            </a:pPr>
            <a:r>
              <a:rPr lang="da-DK" sz="1600" dirty="0" smtClean="0">
                <a:latin typeface="Arial" panose="020B0604020202020204" pitchFamily="34" charset="0"/>
                <a:ea typeface="Times New Roman" panose="02020603050405020304" pitchFamily="18" charset="0"/>
                <a:cs typeface="Arial" panose="020B0604020202020204" pitchFamily="34" charset="0"/>
              </a:rPr>
              <a:t>så vil dit barn </a:t>
            </a:r>
            <a:r>
              <a:rPr lang="da-DK" sz="1600" dirty="0">
                <a:latin typeface="Arial" panose="020B0604020202020204" pitchFamily="34" charset="0"/>
                <a:ea typeface="Times New Roman" panose="02020603050405020304" pitchFamily="18" charset="0"/>
                <a:cs typeface="Arial" panose="020B0604020202020204" pitchFamily="34" charset="0"/>
              </a:rPr>
              <a:t>sandsynligvis kopiere denne adfærd. </a:t>
            </a:r>
            <a:endParaRPr lang="da-DK" sz="1600" dirty="0" smtClean="0">
              <a:latin typeface="Arial" panose="020B0604020202020204" pitchFamily="34" charset="0"/>
              <a:ea typeface="Times New Roman" panose="02020603050405020304" pitchFamily="18" charset="0"/>
              <a:cs typeface="Arial" panose="020B0604020202020204" pitchFamily="34" charset="0"/>
            </a:endParaRPr>
          </a:p>
        </p:txBody>
      </p:sp>
      <p:pic>
        <p:nvPicPr>
          <p:cNvPr id="4" name="Billed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001672" y="1775022"/>
            <a:ext cx="2757408" cy="4137147"/>
          </a:xfrm>
          <a:prstGeom prst="rect">
            <a:avLst/>
          </a:prstGeom>
        </p:spPr>
      </p:pic>
    </p:spTree>
    <p:extLst>
      <p:ext uri="{BB962C8B-B14F-4D97-AF65-F5344CB8AC3E}">
        <p14:creationId xmlns:p14="http://schemas.microsoft.com/office/powerpoint/2010/main" val="41339773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108E51-E2A6-2545-9855-E05743C93237}"/>
              </a:ext>
            </a:extLst>
          </p:cNvPr>
          <p:cNvSpPr txBox="1"/>
          <p:nvPr/>
        </p:nvSpPr>
        <p:spPr>
          <a:xfrm>
            <a:off x="1097281" y="994126"/>
            <a:ext cx="10742506" cy="707886"/>
          </a:xfrm>
          <a:prstGeom prst="rect">
            <a:avLst/>
          </a:prstGeom>
          <a:noFill/>
        </p:spPr>
        <p:txBody>
          <a:bodyPr wrap="square" lIns="108000" rtlCol="0">
            <a:spAutoFit/>
          </a:bodyPr>
          <a:lstStyle/>
          <a:p>
            <a:r>
              <a:rPr lang="da-DK" sz="4000" b="1" spc="300" dirty="0">
                <a:solidFill>
                  <a:srgbClr val="E7334B"/>
                </a:solidFill>
                <a:latin typeface="Arial Black" panose="020B0604020202020204" pitchFamily="34" charset="0"/>
                <a:cs typeface="Arial Black" panose="020B0604020202020204" pitchFamily="34" charset="0"/>
              </a:rPr>
              <a:t>Forældre er rollemodeller</a:t>
            </a:r>
          </a:p>
        </p:txBody>
      </p:sp>
      <p:sp>
        <p:nvSpPr>
          <p:cNvPr id="2" name="Rektangel 1"/>
          <p:cNvSpPr/>
          <p:nvPr/>
        </p:nvSpPr>
        <p:spPr>
          <a:xfrm>
            <a:off x="1274619" y="1775022"/>
            <a:ext cx="6096000" cy="4253537"/>
          </a:xfrm>
          <a:prstGeom prst="rect">
            <a:avLst/>
          </a:prstGeom>
        </p:spPr>
        <p:txBody>
          <a:bodyPr>
            <a:spAutoFit/>
          </a:bodyPr>
          <a:lstStyle/>
          <a:p>
            <a:pPr>
              <a:lnSpc>
                <a:spcPct val="150000"/>
              </a:lnSpc>
            </a:pPr>
            <a:r>
              <a:rPr lang="da-DK" sz="1400" dirty="0" smtClean="0">
                <a:latin typeface="Arial" panose="020B0604020202020204" pitchFamily="34" charset="0"/>
                <a:cs typeface="Arial" panose="020B0604020202020204" pitchFamily="34" charset="0"/>
              </a:rPr>
              <a:t>Konkurrencer er fyldt </a:t>
            </a:r>
            <a:r>
              <a:rPr lang="da-DK" sz="1400" dirty="0">
                <a:latin typeface="Arial" panose="020B0604020202020204" pitchFamily="34" charset="0"/>
                <a:cs typeface="Arial" panose="020B0604020202020204" pitchFamily="34" charset="0"/>
              </a:rPr>
              <a:t>med følelser og selv forældre med de bedste intentioner kan blive fanget i følelsernes vold. </a:t>
            </a:r>
            <a:endParaRPr lang="da-DK" sz="1400" dirty="0" smtClean="0">
              <a:latin typeface="Arial" panose="020B0604020202020204" pitchFamily="34" charset="0"/>
              <a:cs typeface="Arial" panose="020B0604020202020204" pitchFamily="34" charset="0"/>
            </a:endParaRPr>
          </a:p>
          <a:p>
            <a:pPr>
              <a:lnSpc>
                <a:spcPct val="150000"/>
              </a:lnSpc>
            </a:pPr>
            <a:r>
              <a:rPr lang="da-DK" sz="1400" dirty="0">
                <a:latin typeface="Arial" panose="020B0604020202020204" pitchFamily="34" charset="0"/>
                <a:cs typeface="Arial" panose="020B0604020202020204" pitchFamily="34" charset="0"/>
              </a:rPr>
              <a:t/>
            </a:r>
            <a:br>
              <a:rPr lang="da-DK" sz="1400" dirty="0">
                <a:latin typeface="Arial" panose="020B0604020202020204" pitchFamily="34" charset="0"/>
                <a:cs typeface="Arial" panose="020B0604020202020204" pitchFamily="34" charset="0"/>
              </a:rPr>
            </a:br>
            <a:r>
              <a:rPr lang="da-DK" sz="1400" dirty="0" smtClean="0">
                <a:latin typeface="Arial" panose="020B0604020202020204" pitchFamily="34" charset="0"/>
                <a:cs typeface="Arial" panose="020B0604020202020204" pitchFamily="34" charset="0"/>
              </a:rPr>
              <a:t>Forsøg at blive </a:t>
            </a:r>
            <a:r>
              <a:rPr lang="da-DK" sz="1400" dirty="0">
                <a:latin typeface="Arial" panose="020B0604020202020204" pitchFamily="34" charset="0"/>
                <a:cs typeface="Arial" panose="020B0604020202020204" pitchFamily="34" charset="0"/>
              </a:rPr>
              <a:t>bevidst om, at du </a:t>
            </a:r>
            <a:r>
              <a:rPr lang="da-DK" sz="1400" dirty="0" smtClean="0">
                <a:latin typeface="Arial" panose="020B0604020202020204" pitchFamily="34" charset="0"/>
                <a:cs typeface="Arial" panose="020B0604020202020204" pitchFamily="34" charset="0"/>
              </a:rPr>
              <a:t>er </a:t>
            </a:r>
            <a:r>
              <a:rPr lang="da-DK" sz="1400" dirty="0">
                <a:latin typeface="Arial" panose="020B0604020202020204" pitchFamily="34" charset="0"/>
                <a:cs typeface="Arial" panose="020B0604020202020204" pitchFamily="34" charset="0"/>
              </a:rPr>
              <a:t>en stor </a:t>
            </a:r>
            <a:r>
              <a:rPr lang="da-DK" sz="1400" dirty="0" smtClean="0">
                <a:latin typeface="Arial" panose="020B0604020202020204" pitchFamily="34" charset="0"/>
                <a:cs typeface="Arial" panose="020B0604020202020204" pitchFamily="34" charset="0"/>
              </a:rPr>
              <a:t>rollemodel</a:t>
            </a:r>
            <a:r>
              <a:rPr lang="da-DK" sz="1400" dirty="0">
                <a:latin typeface="Arial" panose="020B0604020202020204" pitchFamily="34" charset="0"/>
                <a:cs typeface="Arial" panose="020B0604020202020204" pitchFamily="34" charset="0"/>
              </a:rPr>
              <a:t> </a:t>
            </a:r>
            <a:r>
              <a:rPr lang="da-DK" sz="1400" dirty="0" smtClean="0">
                <a:latin typeface="Arial" panose="020B0604020202020204" pitchFamily="34" charset="0"/>
                <a:cs typeface="Arial" panose="020B0604020202020204" pitchFamily="34" charset="0"/>
              </a:rPr>
              <a:t>under konkurrence. </a:t>
            </a:r>
            <a:r>
              <a:rPr lang="da-DK" sz="1400" dirty="0">
                <a:latin typeface="Arial" panose="020B0604020202020204" pitchFamily="34" charset="0"/>
                <a:cs typeface="Arial" panose="020B0604020202020204" pitchFamily="34" charset="0"/>
              </a:rPr>
              <a:t/>
            </a:r>
            <a:br>
              <a:rPr lang="da-DK" sz="1400" dirty="0">
                <a:latin typeface="Arial" panose="020B0604020202020204" pitchFamily="34" charset="0"/>
                <a:cs typeface="Arial" panose="020B0604020202020204" pitchFamily="34" charset="0"/>
              </a:rPr>
            </a:br>
            <a:r>
              <a:rPr lang="da-DK" sz="1400" dirty="0" smtClean="0">
                <a:latin typeface="Arial" panose="020B0604020202020204" pitchFamily="34" charset="0"/>
                <a:cs typeface="Arial" panose="020B0604020202020204" pitchFamily="34" charset="0"/>
              </a:rPr>
              <a:t>Forsøg at håndtere </a:t>
            </a:r>
            <a:r>
              <a:rPr lang="da-DK" sz="1400" dirty="0">
                <a:latin typeface="Arial" panose="020B0604020202020204" pitchFamily="34" charset="0"/>
                <a:cs typeface="Arial" panose="020B0604020202020204" pitchFamily="34" charset="0"/>
              </a:rPr>
              <a:t>følelserne ved f.eks. </a:t>
            </a:r>
            <a:endParaRPr lang="da-DK" sz="1400" dirty="0" smtClean="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da-DK" sz="1400" dirty="0">
                <a:latin typeface="Arial" panose="020B0604020202020204" pitchFamily="34" charset="0"/>
                <a:cs typeface="Arial" panose="020B0604020202020204" pitchFamily="34" charset="0"/>
              </a:rPr>
              <a:t>A</a:t>
            </a:r>
            <a:r>
              <a:rPr lang="da-DK" sz="1400" dirty="0" smtClean="0">
                <a:latin typeface="Arial" panose="020B0604020202020204" pitchFamily="34" charset="0"/>
                <a:cs typeface="Arial" panose="020B0604020202020204" pitchFamily="34" charset="0"/>
              </a:rPr>
              <a:t>t </a:t>
            </a:r>
            <a:r>
              <a:rPr lang="da-DK" sz="1400" dirty="0">
                <a:latin typeface="Arial" panose="020B0604020202020204" pitchFamily="34" charset="0"/>
                <a:cs typeface="Arial" panose="020B0604020202020204" pitchFamily="34" charset="0"/>
              </a:rPr>
              <a:t>bruge strategier som fokus på </a:t>
            </a:r>
            <a:r>
              <a:rPr lang="da-DK" sz="1400" dirty="0" smtClean="0">
                <a:latin typeface="Arial" panose="020B0604020202020204" pitchFamily="34" charset="0"/>
                <a:cs typeface="Arial" panose="020B0604020202020204" pitchFamily="34" charset="0"/>
              </a:rPr>
              <a:t>vejrtrækning.</a:t>
            </a:r>
          </a:p>
          <a:p>
            <a:pPr marL="285750" indent="-285750">
              <a:lnSpc>
                <a:spcPct val="150000"/>
              </a:lnSpc>
              <a:buFont typeface="Arial" panose="020B0604020202020204" pitchFamily="34" charset="0"/>
              <a:buChar char="•"/>
            </a:pPr>
            <a:r>
              <a:rPr lang="da-DK" sz="1400" dirty="0" smtClean="0">
                <a:latin typeface="Arial" panose="020B0604020202020204" pitchFamily="34" charset="0"/>
                <a:cs typeface="Arial" panose="020B0604020202020204" pitchFamily="34" charset="0"/>
              </a:rPr>
              <a:t>At have en positiv </a:t>
            </a:r>
            <a:r>
              <a:rPr lang="da-DK" sz="1400" dirty="0">
                <a:latin typeface="Arial" panose="020B0604020202020204" pitchFamily="34" charset="0"/>
                <a:cs typeface="Arial" panose="020B0604020202020204" pitchFamily="34" charset="0"/>
              </a:rPr>
              <a:t>indre </a:t>
            </a:r>
            <a:r>
              <a:rPr lang="da-DK" sz="1400" dirty="0" smtClean="0">
                <a:latin typeface="Arial" panose="020B0604020202020204" pitchFamily="34" charset="0"/>
                <a:cs typeface="Arial" panose="020B0604020202020204" pitchFamily="34" charset="0"/>
              </a:rPr>
              <a:t>dialog.</a:t>
            </a:r>
          </a:p>
          <a:p>
            <a:pPr marL="285750" indent="-285750">
              <a:lnSpc>
                <a:spcPct val="150000"/>
              </a:lnSpc>
              <a:buFont typeface="Arial" panose="020B0604020202020204" pitchFamily="34" charset="0"/>
              <a:buChar char="•"/>
            </a:pPr>
            <a:r>
              <a:rPr lang="da-DK" sz="1400" dirty="0" smtClean="0">
                <a:latin typeface="Arial" panose="020B0604020202020204" pitchFamily="34" charset="0"/>
                <a:cs typeface="Arial" panose="020B0604020202020204" pitchFamily="34" charset="0"/>
              </a:rPr>
              <a:t>At forblive </a:t>
            </a:r>
            <a:r>
              <a:rPr lang="da-DK" sz="1400" dirty="0">
                <a:latin typeface="Arial" panose="020B0604020202020204" pitchFamily="34" charset="0"/>
                <a:cs typeface="Arial" panose="020B0604020202020204" pitchFamily="34" charset="0"/>
              </a:rPr>
              <a:t>fokuseret på </a:t>
            </a:r>
            <a:r>
              <a:rPr lang="da-DK" sz="1400" dirty="0" smtClean="0">
                <a:latin typeface="Arial" panose="020B0604020202020204" pitchFamily="34" charset="0"/>
                <a:cs typeface="Arial" panose="020B0604020202020204" pitchFamily="34" charset="0"/>
              </a:rPr>
              <a:t>nuet.</a:t>
            </a:r>
          </a:p>
          <a:p>
            <a:pPr marL="285750" indent="-285750">
              <a:lnSpc>
                <a:spcPct val="150000"/>
              </a:lnSpc>
              <a:buFont typeface="Arial" panose="020B0604020202020204" pitchFamily="34" charset="0"/>
              <a:buChar char="•"/>
            </a:pPr>
            <a:r>
              <a:rPr lang="da-DK" sz="1400" dirty="0" smtClean="0">
                <a:latin typeface="Arial" panose="020B0604020202020204" pitchFamily="34" charset="0"/>
                <a:cs typeface="Arial" panose="020B0604020202020204" pitchFamily="34" charset="0"/>
              </a:rPr>
              <a:t>At huske</a:t>
            </a:r>
            <a:r>
              <a:rPr lang="da-DK" sz="1400" dirty="0">
                <a:latin typeface="Arial" panose="020B0604020202020204" pitchFamily="34" charset="0"/>
                <a:cs typeface="Arial" panose="020B0604020202020204" pitchFamily="34" charset="0"/>
              </a:rPr>
              <a:t>, at uanset hvordan dit barn præsterer, så er han/hun elsket lige </a:t>
            </a:r>
            <a:r>
              <a:rPr lang="da-DK" sz="1400" dirty="0" smtClean="0">
                <a:latin typeface="Arial" panose="020B0604020202020204" pitchFamily="34" charset="0"/>
                <a:cs typeface="Arial" panose="020B0604020202020204" pitchFamily="34" charset="0"/>
              </a:rPr>
              <a:t>højt.</a:t>
            </a:r>
          </a:p>
          <a:p>
            <a:pPr>
              <a:lnSpc>
                <a:spcPct val="150000"/>
              </a:lnSpc>
            </a:pPr>
            <a:r>
              <a:rPr lang="da-DK" sz="1400" dirty="0">
                <a:latin typeface="Arial" panose="020B0604020202020204" pitchFamily="34" charset="0"/>
                <a:cs typeface="Arial" panose="020B0604020202020204" pitchFamily="34" charset="0"/>
              </a:rPr>
              <a:t/>
            </a:r>
            <a:br>
              <a:rPr lang="da-DK" sz="1400" dirty="0">
                <a:latin typeface="Arial" panose="020B0604020202020204" pitchFamily="34" charset="0"/>
                <a:cs typeface="Arial" panose="020B0604020202020204" pitchFamily="34" charset="0"/>
              </a:rPr>
            </a:br>
            <a:r>
              <a:rPr lang="da-DK" sz="1400" dirty="0">
                <a:latin typeface="Arial" panose="020B0604020202020204" pitchFamily="34" charset="0"/>
                <a:cs typeface="Arial" panose="020B0604020202020204" pitchFamily="34" charset="0"/>
              </a:rPr>
              <a:t>Hvis dit barn ser dig håndtere følelserne, så har det en direkte indvirkning på dit barn og du kan yde den støtte og adfærd du ønsker. </a:t>
            </a:r>
          </a:p>
        </p:txBody>
      </p:sp>
      <p:pic>
        <p:nvPicPr>
          <p:cNvPr id="3" name="Billed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6363" y="1864017"/>
            <a:ext cx="2716351" cy="4075545"/>
          </a:xfrm>
          <a:prstGeom prst="rect">
            <a:avLst/>
          </a:prstGeom>
        </p:spPr>
      </p:pic>
    </p:spTree>
    <p:extLst>
      <p:ext uri="{BB962C8B-B14F-4D97-AF65-F5344CB8AC3E}">
        <p14:creationId xmlns:p14="http://schemas.microsoft.com/office/powerpoint/2010/main" val="69683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D-Powerpoint skabelon.pptx  -  Skrivebeskyttet" id="{9F65EABE-AD78-4E10-9173-380B8BE5C4DD}" vid="{B2E418C7-1F34-46C7-B3EC-E7A5489480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73F81804712514682CCE7452CD89431" ma:contentTypeVersion="18" ma:contentTypeDescription="Opret et nyt dokument." ma:contentTypeScope="" ma:versionID="8dd473efd686f220ed1331555cc722ae">
  <xsd:schema xmlns:xsd="http://www.w3.org/2001/XMLSchema" xmlns:xs="http://www.w3.org/2001/XMLSchema" xmlns:p="http://schemas.microsoft.com/office/2006/metadata/properties" xmlns:ns2="20741a84-6104-4cdc-8c70-eca0c2de1303" xmlns:ns3="30fd8fb3-0b55-40c5-8c15-3a3ad201fdd3" targetNamespace="http://schemas.microsoft.com/office/2006/metadata/properties" ma:root="true" ma:fieldsID="4c65d4a3ca1283531a114c3fb5def228" ns2:_="" ns3:_="">
    <xsd:import namespace="20741a84-6104-4cdc-8c70-eca0c2de1303"/>
    <xsd:import namespace="30fd8fb3-0b55-40c5-8c15-3a3ad201fd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741a84-6104-4cdc-8c70-eca0c2de13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Location" ma:index="12"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ledmærker" ma:readOnly="false" ma:fieldId="{5cf76f15-5ced-4ddc-b409-7134ff3c332f}" ma:taxonomyMulti="true" ma:sspId="ed20f0dd-e1f0-4e77-8298-b8f9fd3871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0fd8fb3-0b55-40c5-8c15-3a3ad201fdd3" elementFormDefault="qualified">
    <xsd:import namespace="http://schemas.microsoft.com/office/2006/documentManagement/types"/>
    <xsd:import namespace="http://schemas.microsoft.com/office/infopath/2007/PartnerControls"/>
    <xsd:element name="SharedWithUsers" ma:index="13"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t med detaljer" ma:internalName="SharedWithDetails" ma:readOnly="true">
      <xsd:simpleType>
        <xsd:restriction base="dms:Note">
          <xsd:maxLength value="255"/>
        </xsd:restriction>
      </xsd:simpleType>
    </xsd:element>
    <xsd:element name="TaxCatchAll" ma:index="22" nillable="true" ma:displayName="Taxonomy Catch All Column" ma:hidden="true" ma:list="{797c4700-08ce-440f-b646-854beea9609e}" ma:internalName="TaxCatchAll" ma:showField="CatchAllData" ma:web="30fd8fb3-0b55-40c5-8c15-3a3ad201fd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0fd8fb3-0b55-40c5-8c15-3a3ad201fdd3" xsi:nil="true"/>
    <lcf76f155ced4ddcb4097134ff3c332f xmlns="20741a84-6104-4cdc-8c70-eca0c2de1303">
      <Terms xmlns="http://schemas.microsoft.com/office/infopath/2007/PartnerControls"/>
    </lcf76f155ced4ddcb4097134ff3c332f>
    <SharedWithUsers xmlns="30fd8fb3-0b55-40c5-8c15-3a3ad201fdd3">
      <UserInfo>
        <DisplayName>Bjarne Henriksen</DisplayName>
        <AccountId>511</AccountId>
        <AccountType/>
      </UserInfo>
    </SharedWithUsers>
  </documentManagement>
</p:properties>
</file>

<file path=customXml/itemProps1.xml><?xml version="1.0" encoding="utf-8"?>
<ds:datastoreItem xmlns:ds="http://schemas.openxmlformats.org/officeDocument/2006/customXml" ds:itemID="{D3216062-F077-44AA-9B04-AD5BB794567A}"/>
</file>

<file path=customXml/itemProps2.xml><?xml version="1.0" encoding="utf-8"?>
<ds:datastoreItem xmlns:ds="http://schemas.openxmlformats.org/officeDocument/2006/customXml" ds:itemID="{93A8E6CE-32DC-4443-886E-D1C151977CE4}">
  <ds:schemaRefs>
    <ds:schemaRef ds:uri="http://schemas.microsoft.com/sharepoint/v3/contenttype/forms"/>
  </ds:schemaRefs>
</ds:datastoreItem>
</file>

<file path=customXml/itemProps3.xml><?xml version="1.0" encoding="utf-8"?>
<ds:datastoreItem xmlns:ds="http://schemas.openxmlformats.org/officeDocument/2006/customXml" ds:itemID="{BA77AE41-9A36-4903-BF1A-82717B13BD99}">
  <ds:schemaRefs>
    <ds:schemaRef ds:uri="20741a84-6104-4cdc-8c70-eca0c2de1303"/>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30fd8fb3-0b55-40c5-8c15-3a3ad201fdd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TD Powerpoint skabelon</Template>
  <TotalTime>874</TotalTime>
  <Words>1058</Words>
  <Application>Microsoft Office PowerPoint</Application>
  <PresentationFormat>Widescreen</PresentationFormat>
  <Paragraphs>124</Paragraphs>
  <Slides>16</Slides>
  <Notes>16</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16</vt:i4>
      </vt:variant>
    </vt:vector>
  </HeadingPairs>
  <TitlesOfParts>
    <vt:vector size="22" baseType="lpstr">
      <vt:lpstr>Arial</vt:lpstr>
      <vt:lpstr>Arial Black</vt:lpstr>
      <vt:lpstr>Calibri</vt:lpstr>
      <vt:lpstr>Calibri Light</vt:lpstr>
      <vt:lpstr>Times New Roman</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Team Danmark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Christina Teller</dc:creator>
  <cp:lastModifiedBy>Mia Duedal</cp:lastModifiedBy>
  <cp:revision>47</cp:revision>
  <dcterms:created xsi:type="dcterms:W3CDTF">2024-06-04T06:36:41Z</dcterms:created>
  <dcterms:modified xsi:type="dcterms:W3CDTF">2024-10-04T11:05:02Z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0x010100473F81804712514682CCE7452CD89431</vt:lpwstr>
  </property>
  <property fmtid="{D5CDD505-2E9C-101B-9397-08002B2CF9AE}" pid="3" name="Order">
    <vt:lpwstr>339400.000000000</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